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82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81" r:id="rId15"/>
    <p:sldId id="257" r:id="rId16"/>
    <p:sldId id="260" r:id="rId17"/>
    <p:sldId id="283" r:id="rId18"/>
    <p:sldId id="259" r:id="rId19"/>
    <p:sldId id="25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931" y="5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ED8C2-5A56-4DB5-86C8-98DF786070B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CC1B3E-52B9-415E-B8B7-442B4F1D5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25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89c4d2e676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89c4d2e676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89c4d2e676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89c4d2e676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89c4d2e676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89c4d2e676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89c4d2e676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89c4d2e676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89c4d2e676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89c4d2e676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89c4d2e676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89c4d2e676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89c4d2e676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89c4d2e676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89c4d2e676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89c4d2e676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8CA1A-4ACD-90E1-488B-7932F51C5E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E6ED77-A51B-6686-3874-4EC3BC5B81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A2038-1B42-BEC1-4E91-EC1A8C814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91A2C-5EBE-4093-9B36-F6DE59BCC68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397B4-4E15-A3C7-3FB2-4D4934D3D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DF86ED-75EB-1FF4-31D7-669352EDC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A39F-63A7-41CD-8FD6-890F83598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12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81C75-24AA-ACA1-282B-783440EFF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731ED0-9960-DEA5-6D8B-FEEA56B11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D413D-712D-1CFF-75AF-802338003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91A2C-5EBE-4093-9B36-F6DE59BCC68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533AB-B9DC-4A45-0B8E-D63FC8544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520E7-A923-7693-C115-6E15778FD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A39F-63A7-41CD-8FD6-890F83598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2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846BEB-BF87-F3C7-680E-BA489B15E7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84F6D6-4E0A-7AE7-87DA-91176F85A6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9E13E-6E47-F16F-4CD6-7FC9EC43C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91A2C-5EBE-4093-9B36-F6DE59BCC68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1090F-3689-EA7A-CE59-FFAE37C86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6218E-6498-136C-90FB-07FE59306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A39F-63A7-41CD-8FD6-890F83598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401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6727600"/>
            <a:ext cx="12192000" cy="1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8519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B2BF5-B480-36C3-0364-899B810EC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0B386-FE60-48E2-42CB-56BE1F285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3B98F-A0CA-AB5B-876B-B8E889A32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91A2C-5EBE-4093-9B36-F6DE59BCC68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02A2-84AB-7C57-281F-2365E94C8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6F2F5-0071-89E1-AEAE-39F4CF517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A39F-63A7-41CD-8FD6-890F83598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370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EB4F9-5247-AD00-EBE1-5CE676EC9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331FA-CA94-E170-E41D-A014A38CD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0F62B-0CBC-0DA1-871D-B84A6307E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91A2C-5EBE-4093-9B36-F6DE59BCC68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01612-ECAC-B73E-5458-D9E9370FF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E718F-916C-7427-4B75-877BE8A30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A39F-63A7-41CD-8FD6-890F83598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4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888A8-A207-16EF-0A38-7DCC46528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D4807-412B-D216-5A67-BC150F00E7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149762-4990-9641-5C64-7733BA8B5A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A417CF-2E12-A36F-0B3B-724496EA1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91A2C-5EBE-4093-9B36-F6DE59BCC68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59655A-E914-301E-385A-7ABC6ED5D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F7DE84-5B98-7F3D-A59B-37C3F39F5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A39F-63A7-41CD-8FD6-890F83598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71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2141A-C84D-182E-2BCA-F26832F1E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0C3A8-F4D3-A6FC-B581-9A67F915B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B9610B-A486-4CC0-EC20-40F91837D9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CA534A-C931-5420-CD8B-71F43B7BD2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542FE7-7BB9-395D-E1EE-D31615C733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EB765F-3E78-BA98-762E-E6096D015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91A2C-5EBE-4093-9B36-F6DE59BCC68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C55338-98DC-22DF-A93F-56FCEAF8F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554A65-CB31-F119-E63E-F1F056C73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A39F-63A7-41CD-8FD6-890F83598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896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03CA-A00C-5274-60FB-F348C4A84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C76A01-DDA6-24B3-756A-E0D9375EA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91A2C-5EBE-4093-9B36-F6DE59BCC68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8D8E2B-A674-365D-871E-CF91F4596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5B1E38-1E09-9617-931F-12EEA873B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A39F-63A7-41CD-8FD6-890F83598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68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7E1F07-4BEC-20E6-C897-573213382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91A2C-5EBE-4093-9B36-F6DE59BCC68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D278B5-C905-BAF4-7C69-D2F8B7B70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CB1316-BC8C-0033-DF7E-9981E6D92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A39F-63A7-41CD-8FD6-890F83598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79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E359B-C5E6-2511-B9D0-6A84CC514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405C7-855C-6915-B9FC-F25C231AC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DE5255-2E85-C4D4-0EA9-39D2E9F0B4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6EEDAD-927A-0BA1-058A-EBC529C62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91A2C-5EBE-4093-9B36-F6DE59BCC68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DB2E18-AB3B-7CA9-E5C7-E40404393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61EA1-3C5D-9647-F71A-8CB500534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A39F-63A7-41CD-8FD6-890F83598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87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ED247-FBB3-320A-F70A-8B507F0EA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BA0A4F-8F01-902E-3BEC-64C8F4BB2C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EDF397-87CB-4CDD-A4D2-AE69B23E3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697A21-983C-361F-34C2-2B521F22A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91A2C-5EBE-4093-9B36-F6DE59BCC68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93F376-2C0C-D19A-4D59-B22F7B96D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B213E7-3004-1694-615C-9BD721BE3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A39F-63A7-41CD-8FD6-890F83598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2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193ACB-E9EC-7A80-EAC8-7E7C32326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EE1B9E-285F-1FA8-5D46-6DDDCAF5A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A033D-E3CC-41E8-245C-3D66CA7683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91A2C-5EBE-4093-9B36-F6DE59BCC68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DB3D9-5659-C545-490D-F711C4363F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0C1BE-4759-105F-7FB5-32972B14FB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EA39F-63A7-41CD-8FD6-890F83598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6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@WillProwse" TargetMode="External"/><Relationship Id="rId3" Type="http://schemas.openxmlformats.org/officeDocument/2006/relationships/hyperlink" Target="https://www.18650batterystore.com/" TargetMode="External"/><Relationship Id="rId7" Type="http://schemas.openxmlformats.org/officeDocument/2006/relationships/hyperlink" Target="https://youtu.be/uN1h0XIpfTg?si=xaRvXBZFP7wMOJbD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powerwerx.com/panelpole-panel-mount-powerpole-black-dual" TargetMode="External"/><Relationship Id="rId5" Type="http://schemas.openxmlformats.org/officeDocument/2006/relationships/hyperlink" Target="https://www.amazon.com/65W-12V-USB-Outlet-Laptop/dp/B09YTWNCM2" TargetMode="External"/><Relationship Id="rId4" Type="http://schemas.openxmlformats.org/officeDocument/2006/relationships/hyperlink" Target="https://batteryhookup.com/products/12v-lifepo4-smart-bms-w-low-temp-cutoff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bay.com/itm/153147334217?hash=item23a84ade49:g:WlwAAOSwhhFbe3cD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6DEF7-9959-9D21-F919-A1CD59675A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GARS October 2023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B9C8E-0CF3-980A-5735-671549E8C8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Show and Tell</a:t>
            </a:r>
          </a:p>
        </p:txBody>
      </p:sp>
    </p:spTree>
    <p:extLst>
      <p:ext uri="{BB962C8B-B14F-4D97-AF65-F5344CB8AC3E}">
        <p14:creationId xmlns:p14="http://schemas.microsoft.com/office/powerpoint/2010/main" val="216663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8833" y="2421833"/>
            <a:ext cx="1439635" cy="1439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0634" y="103699"/>
            <a:ext cx="2318135" cy="2318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8367" y="1155833"/>
            <a:ext cx="1279533" cy="1790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8"/>
          <p:cNvPicPr preferRelativeResize="0"/>
          <p:nvPr/>
        </p:nvPicPr>
        <p:blipFill rotWithShape="1">
          <a:blip r:embed="rId6">
            <a:alphaModFix/>
          </a:blip>
          <a:srcRect t="24688" b="22590"/>
          <a:stretch/>
        </p:blipFill>
        <p:spPr>
          <a:xfrm>
            <a:off x="6948501" y="4858801"/>
            <a:ext cx="3413300" cy="1439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23334" y="2469751"/>
            <a:ext cx="3413300" cy="191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88602" y="3622333"/>
            <a:ext cx="3463399" cy="306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036634" y="2182700"/>
            <a:ext cx="1131765" cy="1131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6135" y="103700"/>
            <a:ext cx="3103500" cy="2551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My battery box</a:t>
            </a:r>
            <a:endParaRPr/>
          </a:p>
        </p:txBody>
      </p:sp>
      <p:pic>
        <p:nvPicPr>
          <p:cNvPr id="123" name="Google Shape;12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2519401"/>
            <a:ext cx="3168900" cy="316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2867" y="1663868"/>
            <a:ext cx="2801432" cy="230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45200" y="4273965"/>
            <a:ext cx="2178403" cy="2178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/>
          <p:cNvPicPr preferRelativeResize="0"/>
          <p:nvPr/>
        </p:nvPicPr>
        <p:blipFill rotWithShape="1">
          <a:blip r:embed="rId6">
            <a:alphaModFix/>
          </a:blip>
          <a:srcRect b="22239"/>
          <a:stretch/>
        </p:blipFill>
        <p:spPr>
          <a:xfrm>
            <a:off x="6387017" y="1544601"/>
            <a:ext cx="2295467" cy="178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89683" y="3967084"/>
            <a:ext cx="1490168" cy="230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335234" y="1544600"/>
            <a:ext cx="2336409" cy="1784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445928" y="4226201"/>
            <a:ext cx="1743317" cy="1784967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9"/>
          <p:cNvSpPr txBox="1"/>
          <p:nvPr/>
        </p:nvSpPr>
        <p:spPr>
          <a:xfrm>
            <a:off x="6592833" y="6153700"/>
            <a:ext cx="5078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**Mine is 100 amp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Pros</a:t>
            </a:r>
            <a:endParaRPr/>
          </a:p>
        </p:txBody>
      </p:sp>
      <p:sp>
        <p:nvSpPr>
          <p:cNvPr id="136" name="Google Shape;136;p2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231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buChar char="-"/>
            </a:pPr>
            <a:r>
              <a:rPr lang="en"/>
              <a:t>More capacity in same package size</a:t>
            </a:r>
            <a:endParaRPr/>
          </a:p>
          <a:p>
            <a:pPr>
              <a:buChar char="-"/>
            </a:pPr>
            <a:r>
              <a:rPr lang="en"/>
              <a:t>Additional safety feature - overall circuit breaker and individually fused circuits</a:t>
            </a:r>
            <a:endParaRPr/>
          </a:p>
          <a:p>
            <a:pPr>
              <a:buChar char="-"/>
            </a:pPr>
            <a:r>
              <a:rPr lang="en"/>
              <a:t>Customized - USB outlets and powerpoles are sized for my exact needs</a:t>
            </a:r>
            <a:endParaRPr/>
          </a:p>
          <a:p>
            <a:pPr>
              <a:buChar char="-"/>
            </a:pPr>
            <a:r>
              <a:rPr lang="en"/>
              <a:t>Show off factor</a:t>
            </a:r>
            <a:endParaRPr/>
          </a:p>
        </p:txBody>
      </p:sp>
      <p:sp>
        <p:nvSpPr>
          <p:cNvPr id="137" name="Google Shape;137;p20"/>
          <p:cNvSpPr txBox="1">
            <a:spLocks noGrp="1"/>
          </p:cNvSpPr>
          <p:nvPr>
            <p:ph type="title"/>
          </p:nvPr>
        </p:nvSpPr>
        <p:spPr>
          <a:xfrm>
            <a:off x="415600" y="35315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Cons</a:t>
            </a:r>
            <a:endParaRPr/>
          </a:p>
        </p:txBody>
      </p:sp>
      <p:sp>
        <p:nvSpPr>
          <p:cNvPr id="138" name="Google Shape;138;p20"/>
          <p:cNvSpPr txBox="1">
            <a:spLocks noGrp="1"/>
          </p:cNvSpPr>
          <p:nvPr>
            <p:ph type="body" idx="1"/>
          </p:nvPr>
        </p:nvSpPr>
        <p:spPr>
          <a:xfrm>
            <a:off x="415600" y="4295133"/>
            <a:ext cx="11360800" cy="247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buChar char="-"/>
            </a:pPr>
            <a:r>
              <a:rPr lang="en"/>
              <a:t>Minimal to zero cost savings (if buying Grade A cells)</a:t>
            </a:r>
            <a:endParaRPr/>
          </a:p>
          <a:p>
            <a:pPr>
              <a:buChar char="-"/>
            </a:pPr>
            <a:r>
              <a:rPr lang="en"/>
              <a:t>You need to know what you are doing; you are dealing with electricity after all</a:t>
            </a:r>
            <a:endParaRPr/>
          </a:p>
          <a:p>
            <a:pPr lvl="1">
              <a:buChar char="-"/>
            </a:pPr>
            <a:r>
              <a:rPr lang="en"/>
              <a:t>Minimal </a:t>
            </a:r>
            <a:endParaRPr/>
          </a:p>
          <a:p>
            <a:pPr lvl="2">
              <a:buChar char="-"/>
            </a:pPr>
            <a:r>
              <a:rPr lang="en"/>
              <a:t>Understand series vs parallel and how to top-balance</a:t>
            </a:r>
            <a:endParaRPr/>
          </a:p>
          <a:p>
            <a:pPr lvl="2">
              <a:buChar char="-"/>
            </a:pPr>
            <a:r>
              <a:rPr lang="en"/>
              <a:t>Consult a wire size / amp chart and oversize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Resources</a:t>
            </a:r>
            <a:endParaRPr/>
          </a:p>
        </p:txBody>
      </p:sp>
      <p:sp>
        <p:nvSpPr>
          <p:cNvPr id="144" name="Google Shape;144;p2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91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buChar char="-"/>
            </a:pPr>
            <a:r>
              <a:rPr lang="en"/>
              <a:t>Suppliers</a:t>
            </a:r>
            <a:endParaRPr/>
          </a:p>
          <a:p>
            <a:pPr lvl="1">
              <a:buChar char="-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https://www.18650batterystore.com/</a:t>
            </a:r>
            <a:r>
              <a:rPr lang="en"/>
              <a:t> - LiFePo4 cells (local - Stockbridge)</a:t>
            </a:r>
            <a:endParaRPr/>
          </a:p>
          <a:p>
            <a:pPr lvl="1">
              <a:buChar char="-"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https://batteryhookup.com/products/12v-lifepo4-smart-bms-w-low-temp-cutoff</a:t>
            </a:r>
            <a:r>
              <a:rPr lang="en"/>
              <a:t> - BMS (get the optional bluetooth module</a:t>
            </a:r>
            <a:endParaRPr/>
          </a:p>
          <a:p>
            <a:pPr lvl="1">
              <a:buChar char="-"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https://www.amazon.com/65W-12V-USB-Outlet-Laptop/dp/B09YTWNCM2</a:t>
            </a:r>
            <a:r>
              <a:rPr lang="en"/>
              <a:t> - 65w USB PD Panel Mount</a:t>
            </a:r>
            <a:endParaRPr/>
          </a:p>
          <a:p>
            <a:pPr lvl="1">
              <a:buChar char="-"/>
            </a:pPr>
            <a:r>
              <a:rPr lang="en" u="sng">
                <a:solidFill>
                  <a:schemeClr val="hlink"/>
                </a:solidFill>
                <a:hlinkClick r:id="rId6"/>
              </a:rPr>
              <a:t>https://powerwerx.com/panelpole-panel-mount-powerpole-black-dual</a:t>
            </a:r>
            <a:r>
              <a:rPr lang="en"/>
              <a:t> - Powerpole Dual Panel mount</a:t>
            </a:r>
            <a:endParaRPr/>
          </a:p>
          <a:p>
            <a:pPr>
              <a:buChar char="-"/>
            </a:pPr>
            <a:r>
              <a:rPr lang="en"/>
              <a:t>Videos</a:t>
            </a:r>
            <a:endParaRPr/>
          </a:p>
          <a:p>
            <a:pPr lvl="1">
              <a:buChar char="-"/>
            </a:pPr>
            <a:r>
              <a:rPr lang="en" u="sng">
                <a:solidFill>
                  <a:schemeClr val="hlink"/>
                </a:solidFill>
                <a:hlinkClick r:id="rId7"/>
              </a:rPr>
              <a:t>https://youtu.be/uN1h0XIpfTg?si=xaRvXBZFP7wMOJbD</a:t>
            </a:r>
            <a:r>
              <a:rPr lang="en"/>
              <a:t> - Building a DIY LiFePo4 Battery Box</a:t>
            </a:r>
            <a:endParaRPr/>
          </a:p>
          <a:p>
            <a:pPr lvl="1">
              <a:buChar char="-"/>
            </a:pPr>
            <a:r>
              <a:rPr lang="en" u="sng">
                <a:solidFill>
                  <a:schemeClr val="hlink"/>
                </a:solidFill>
                <a:hlinkClick r:id="rId8"/>
              </a:rPr>
              <a:t>https://www.youtube.com/@WillProwse</a:t>
            </a:r>
            <a:r>
              <a:rPr lang="en"/>
              <a:t> - One of the go to YouTubers on batteries and solar</a:t>
            </a:r>
            <a:endParaRPr/>
          </a:p>
          <a:p>
            <a:pPr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372F5-9FA2-FE46-88CF-C689B55B5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Mark Prichard – KN2TOD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D1A44-8D33-E947-60C5-609198E1ED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Pi-Star Mods</a:t>
            </a:r>
          </a:p>
        </p:txBody>
      </p:sp>
    </p:spTree>
    <p:extLst>
      <p:ext uri="{BB962C8B-B14F-4D97-AF65-F5344CB8AC3E}">
        <p14:creationId xmlns:p14="http://schemas.microsoft.com/office/powerpoint/2010/main" val="2072472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ED4B7-2676-930D-2500-9D3F7B5C0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Kevin Scott – K4GTR</a:t>
            </a:r>
            <a:br>
              <a:rPr lang="en-US" sz="4000" dirty="0"/>
            </a:br>
            <a:r>
              <a:rPr lang="en-US" sz="4000" dirty="0"/>
              <a:t>Five Output DC Switch with Anderson </a:t>
            </a:r>
            <a:r>
              <a:rPr lang="en-US" sz="4000" dirty="0" err="1"/>
              <a:t>PowerPoles</a:t>
            </a:r>
            <a:endParaRPr lang="en-US" sz="4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5DC3AD-A6B0-69C9-7C22-27D23D2CAB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3121" y="1973663"/>
            <a:ext cx="3881706" cy="168091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752F60-4C6D-2DBD-767E-3293C1517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279" y="4043878"/>
            <a:ext cx="6575601" cy="1942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14CEED-BF44-2C56-129B-DBB7DE8E2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880" y="1498134"/>
            <a:ext cx="3798833" cy="30791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8E84CF-B872-BAC9-6CB6-5FF437E4237E}"/>
              </a:ext>
            </a:extLst>
          </p:cNvPr>
          <p:cNvSpPr txBox="1"/>
          <p:nvPr/>
        </p:nvSpPr>
        <p:spPr>
          <a:xfrm>
            <a:off x="7791855" y="4902740"/>
            <a:ext cx="3073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Plastic box - $5</a:t>
            </a:r>
          </a:p>
          <a:p>
            <a:r>
              <a:rPr lang="en-US" dirty="0"/>
              <a:t>16 Gauge Zip Cord - $6</a:t>
            </a:r>
          </a:p>
          <a:p>
            <a:r>
              <a:rPr lang="en-US" dirty="0"/>
              <a:t>Grounding Clamp - $4</a:t>
            </a:r>
          </a:p>
        </p:txBody>
      </p:sp>
    </p:spTree>
    <p:extLst>
      <p:ext uri="{BB962C8B-B14F-4D97-AF65-F5344CB8AC3E}">
        <p14:creationId xmlns:p14="http://schemas.microsoft.com/office/powerpoint/2010/main" val="1730546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37A88-DE67-DF85-7FB9-103B2E5D2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Plus a lot of Accessories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2D53D-BD46-90B4-CE78-EE15751B0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67127" cy="4351338"/>
          </a:xfrm>
        </p:spPr>
        <p:txBody>
          <a:bodyPr/>
          <a:lstStyle/>
          <a:p>
            <a:r>
              <a:rPr lang="en-US" dirty="0"/>
              <a:t>Y-cables</a:t>
            </a:r>
          </a:p>
          <a:p>
            <a:r>
              <a:rPr lang="en-US" dirty="0"/>
              <a:t>Extension cables</a:t>
            </a:r>
          </a:p>
          <a:p>
            <a:r>
              <a:rPr lang="en-US" dirty="0"/>
              <a:t>12 Volt Lights</a:t>
            </a:r>
          </a:p>
          <a:p>
            <a:r>
              <a:rPr lang="en-US" dirty="0"/>
              <a:t>Battery adapter cables</a:t>
            </a:r>
          </a:p>
          <a:p>
            <a:pPr lvl="1"/>
            <a:r>
              <a:rPr lang="en-US" dirty="0"/>
              <a:t>All batteries have two sets of Anderson </a:t>
            </a:r>
            <a:r>
              <a:rPr lang="en-US" dirty="0" err="1"/>
              <a:t>PowerPoles</a:t>
            </a:r>
            <a:r>
              <a:rPr lang="en-US" dirty="0"/>
              <a:t>; one for charging, one for discharging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AA7DA9-1698-C23A-B3F4-E8232E31A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327" y="582102"/>
            <a:ext cx="4245767" cy="591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61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90D12-A500-9F14-ACD2-48EC3C04D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3011"/>
          </a:xfrm>
        </p:spPr>
        <p:txBody>
          <a:bodyPr/>
          <a:lstStyle/>
          <a:p>
            <a:r>
              <a:rPr lang="en-US" dirty="0"/>
              <a:t>Actual Use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A1220D-8BC3-FAF4-DE2B-52E286E70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8251" y="218418"/>
            <a:ext cx="3121399" cy="64211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50B779-0F42-E4A1-0919-F5021043B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56" y="1138136"/>
            <a:ext cx="8181550" cy="5273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951B86-AAF7-7644-1F83-879768068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6414" y="2811294"/>
            <a:ext cx="2004492" cy="360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04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73406-124D-482C-D88D-AD302E728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Six Output DC Switch with Anderson </a:t>
            </a:r>
            <a:r>
              <a:rPr lang="en-US" sz="4000" dirty="0" err="1"/>
              <a:t>PowerPoles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5645B-2CBA-C40A-5871-3EA45E5AA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 if you prefer to buy:</a:t>
            </a:r>
          </a:p>
          <a:p>
            <a:pPr marL="0" indent="0">
              <a:buNone/>
            </a:pPr>
            <a:r>
              <a:rPr lang="en-US" dirty="0"/>
              <a:t>From </a:t>
            </a:r>
            <a:r>
              <a:rPr lang="en-US" dirty="0" err="1"/>
              <a:t>ebay</a:t>
            </a:r>
            <a:r>
              <a:rPr lang="en-US" dirty="0"/>
              <a:t> - $60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193FF6-D628-1EB9-4689-4EE2D97E7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374154" y="1412534"/>
            <a:ext cx="3977985" cy="45342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CBB632-5E3A-4D92-4BDA-315E6D840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906985"/>
            <a:ext cx="4016088" cy="10440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AA4521-87A9-8C63-62EA-EB3F4E1A674C}"/>
              </a:ext>
            </a:extLst>
          </p:cNvPr>
          <p:cNvSpPr txBox="1"/>
          <p:nvPr/>
        </p:nvSpPr>
        <p:spPr>
          <a:xfrm>
            <a:off x="5638800" y="297375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9DC6B1-8EB0-5708-7F41-C0677437C860}"/>
              </a:ext>
            </a:extLst>
          </p:cNvPr>
          <p:cNvSpPr txBox="1"/>
          <p:nvPr/>
        </p:nvSpPr>
        <p:spPr>
          <a:xfrm>
            <a:off x="1005721" y="4068367"/>
            <a:ext cx="368104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www.ebay.com/itm/185348739074?hash=item2b27a55002:g:HJcAAOSwLf9iNp98&amp;amdata=enc%3AAQAIAAAA0GPJMDZT7jL2QpIfbLigEql8za5nClL5ybJ3Qk%2Fm%2Bn7kN%2FrKSsyuyUdM9YK%2Ftv%2FpaLN3j2O20tx%2BKf7SAvbvx9z1VWVHTM%2F6gktU40n8l4v%2BQxCPlvnFqLiRFjEPjmzewnTT4ugSOB5vxsZiOAdeJ3dsa4hDCOlAkcDFBovM8aEzkAUEFIv%2Bt0qQE%2BqOcX%2FYq1E5jRJivIVjJrr5GujRJhi9dNzGBRVWK0cLeNaZiFKqL4ou9kMapoQBXYqSQ%2FdJBumSy1ODEZKQ0Jof7SRDOko%3D%7Ctkp%3ABk9SR6TSi5HgYg </a:t>
            </a:r>
          </a:p>
        </p:txBody>
      </p:sp>
    </p:spTree>
    <p:extLst>
      <p:ext uri="{BB962C8B-B14F-4D97-AF65-F5344CB8AC3E}">
        <p14:creationId xmlns:p14="http://schemas.microsoft.com/office/powerpoint/2010/main" val="4089377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75A0E-A92B-70AF-CD52-22257E343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 if you prefer a non-switched coupler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7F271B-063D-EC78-48AF-0D58D51C5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785" y="1760075"/>
            <a:ext cx="7319771" cy="38121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0FDDBD-42A8-8C11-E815-510E1D61CD2E}"/>
              </a:ext>
            </a:extLst>
          </p:cNvPr>
          <p:cNvSpPr txBox="1"/>
          <p:nvPr/>
        </p:nvSpPr>
        <p:spPr>
          <a:xfrm>
            <a:off x="1860061" y="5561819"/>
            <a:ext cx="7166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https://www.ebay.com/itm/153147334217?hash=item23a84ade49:g:WlwAAOSwhhFbe3cD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4588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C68BD-0F39-D15F-F848-A959B724F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739C0-7680-6D85-0245-626E09FDD3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Paul Kelley – W4KLY</a:t>
            </a:r>
          </a:p>
          <a:p>
            <a:r>
              <a:rPr lang="en-US" dirty="0"/>
              <a:t>Bill </a:t>
            </a:r>
            <a:r>
              <a:rPr lang="en-US" dirty="0" err="1"/>
              <a:t>Cohron</a:t>
            </a:r>
            <a:r>
              <a:rPr lang="en-US" dirty="0"/>
              <a:t> – WD4AMC</a:t>
            </a:r>
          </a:p>
          <a:p>
            <a:r>
              <a:rPr lang="en-US" dirty="0"/>
              <a:t>Kevin </a:t>
            </a:r>
            <a:r>
              <a:rPr lang="en" dirty="0"/>
              <a:t>Igarashi-Ball - W4KIB</a:t>
            </a:r>
          </a:p>
          <a:p>
            <a:r>
              <a:rPr lang="en-US" dirty="0"/>
              <a:t>Mark Prichard – KN2TOD</a:t>
            </a:r>
            <a:endParaRPr lang="en" b="1" dirty="0"/>
          </a:p>
          <a:p>
            <a:r>
              <a:rPr lang="en" dirty="0"/>
              <a:t>Kevin Scott – K4GTR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902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18BD6-9938-C4D0-039D-F2CE0461D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 Kelley – W4KLY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ED7F2-17CC-01DB-D9B8-C6025EACD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Fold-up support system for POTA or other operations</a:t>
            </a:r>
          </a:p>
        </p:txBody>
      </p:sp>
    </p:spTree>
    <p:extLst>
      <p:ext uri="{BB962C8B-B14F-4D97-AF65-F5344CB8AC3E}">
        <p14:creationId xmlns:p14="http://schemas.microsoft.com/office/powerpoint/2010/main" val="1929543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72BAD-40B6-56A3-74EC-9A7987C18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Bill </a:t>
            </a:r>
            <a:r>
              <a:rPr lang="en-US" dirty="0" err="1"/>
              <a:t>Cohron</a:t>
            </a:r>
            <a:r>
              <a:rPr lang="en-US" dirty="0"/>
              <a:t> – WD4AMC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7F5F3-A9C9-8969-0FFF-CB632F1B6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Portable Solar Power Distribution Kit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909787-C9F9-36C5-9A4E-E3FAAB605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029" y="2525821"/>
            <a:ext cx="4442845" cy="33988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4BE568-0B64-FFB2-FED2-9DDFD8147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714" y="550995"/>
            <a:ext cx="4458086" cy="28958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FEE4F7-B6D6-9600-A3EF-06FDA9E64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5714" y="3446846"/>
            <a:ext cx="4458086" cy="291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036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680600" y="1676400"/>
            <a:ext cx="10830800" cy="211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pPr algn="l">
              <a:spcBef>
                <a:spcPts val="0"/>
              </a:spcBef>
            </a:pPr>
            <a:r>
              <a:rPr lang="en"/>
              <a:t>DIY LiFePo4 Battery Box</a:t>
            </a: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680600" y="4243084"/>
            <a:ext cx="10830800" cy="84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algn="l">
              <a:spcBef>
                <a:spcPts val="0"/>
              </a:spcBef>
            </a:pPr>
            <a:r>
              <a:rPr lang="en" dirty="0"/>
              <a:t>Kevin Igarashi-Ball / W4KIB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Problem</a:t>
            </a:r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buChar char="-"/>
            </a:pPr>
            <a:r>
              <a:rPr lang="en"/>
              <a:t>I’m an avid camper, hiker, and backpacker</a:t>
            </a:r>
            <a:endParaRPr/>
          </a:p>
          <a:p>
            <a:pPr>
              <a:buChar char="-"/>
            </a:pPr>
            <a:r>
              <a:rPr lang="en"/>
              <a:t>I’m a ham</a:t>
            </a:r>
            <a:endParaRPr/>
          </a:p>
          <a:p>
            <a:pPr>
              <a:buChar char="-"/>
            </a:pPr>
            <a:r>
              <a:rPr lang="en"/>
              <a:t>I’ve got a lot of USB chargeable devices</a:t>
            </a:r>
            <a:endParaRPr/>
          </a:p>
          <a:p>
            <a:pPr>
              <a:buChar char="-"/>
            </a:pPr>
            <a:r>
              <a:rPr lang="en"/>
              <a:t>I have 12 volt compressor fridges for overlanding and camping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500" y="1768263"/>
            <a:ext cx="3090533" cy="3090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0634" y="103699"/>
            <a:ext cx="2318135" cy="2318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8367" y="1155833"/>
            <a:ext cx="1279533" cy="1790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 rotWithShape="1">
          <a:blip r:embed="rId6">
            <a:alphaModFix/>
          </a:blip>
          <a:srcRect t="24688" b="22590"/>
          <a:stretch/>
        </p:blipFill>
        <p:spPr>
          <a:xfrm>
            <a:off x="6948501" y="4858801"/>
            <a:ext cx="3413300" cy="1439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23334" y="2469751"/>
            <a:ext cx="3413300" cy="191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788514" y="4948801"/>
            <a:ext cx="1012268" cy="101226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/>
          <p:nvPr/>
        </p:nvSpPr>
        <p:spPr>
          <a:xfrm>
            <a:off x="6248151" y="292433"/>
            <a:ext cx="4814000" cy="39816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955234" y="2137667"/>
            <a:ext cx="1131765" cy="1131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0634" y="103699"/>
            <a:ext cx="2318135" cy="2318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8367" y="1155833"/>
            <a:ext cx="1279533" cy="1790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 rotWithShape="1">
          <a:blip r:embed="rId5">
            <a:alphaModFix/>
          </a:blip>
          <a:srcRect t="24688" b="22590"/>
          <a:stretch/>
        </p:blipFill>
        <p:spPr>
          <a:xfrm>
            <a:off x="6948501" y="4858801"/>
            <a:ext cx="3413300" cy="1439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23334" y="2469751"/>
            <a:ext cx="3413300" cy="191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7634" y="518133"/>
            <a:ext cx="2721068" cy="2721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1619" y="3573100"/>
            <a:ext cx="2557091" cy="1439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361800" y="5012734"/>
            <a:ext cx="1131765" cy="113176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/>
          <p:nvPr/>
        </p:nvSpPr>
        <p:spPr>
          <a:xfrm>
            <a:off x="6455900" y="172900"/>
            <a:ext cx="4724000" cy="37568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111514" y="1657634"/>
            <a:ext cx="1012268" cy="1012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8833" y="2421833"/>
            <a:ext cx="1439635" cy="1439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0634" y="103699"/>
            <a:ext cx="2318135" cy="2318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8367" y="1155833"/>
            <a:ext cx="1279533" cy="1790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 rotWithShape="1">
          <a:blip r:embed="rId6">
            <a:alphaModFix/>
          </a:blip>
          <a:srcRect t="24688" b="22590"/>
          <a:stretch/>
        </p:blipFill>
        <p:spPr>
          <a:xfrm>
            <a:off x="6948501" y="4858801"/>
            <a:ext cx="3413300" cy="1439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23334" y="2469751"/>
            <a:ext cx="3413300" cy="191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97467" y="-97767"/>
            <a:ext cx="2721068" cy="2721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88602" y="3622333"/>
            <a:ext cx="3463399" cy="3063316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7"/>
          <p:cNvSpPr txBox="1"/>
          <p:nvPr/>
        </p:nvSpPr>
        <p:spPr>
          <a:xfrm>
            <a:off x="2952433" y="2047001"/>
            <a:ext cx="3413200" cy="172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**Premade batteries generally have additional padding and follow standard sizes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4" name="Google Shape;104;p17"/>
          <p:cNvSpPr/>
          <p:nvPr/>
        </p:nvSpPr>
        <p:spPr>
          <a:xfrm>
            <a:off x="6703367" y="112467"/>
            <a:ext cx="4476400" cy="63660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05" name="Google Shape;105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036634" y="2182700"/>
            <a:ext cx="1131765" cy="1131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2831</TotalTime>
  <Words>458</Words>
  <Application>Microsoft Office PowerPoint</Application>
  <PresentationFormat>Widescreen</PresentationFormat>
  <Paragraphs>64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Proxima Nova</vt:lpstr>
      <vt:lpstr>Office Theme</vt:lpstr>
      <vt:lpstr>GARS October 2023</vt:lpstr>
      <vt:lpstr>Presenters</vt:lpstr>
      <vt:lpstr>Paul Kelley – W4KLY</vt:lpstr>
      <vt:lpstr>Bill Cohron – WD4AMC</vt:lpstr>
      <vt:lpstr>DIY LiFePo4 Battery Box</vt:lpstr>
      <vt:lpstr>Problem</vt:lpstr>
      <vt:lpstr>PowerPoint Presentation</vt:lpstr>
      <vt:lpstr>PowerPoint Presentation</vt:lpstr>
      <vt:lpstr>PowerPoint Presentation</vt:lpstr>
      <vt:lpstr>PowerPoint Presentation</vt:lpstr>
      <vt:lpstr>My battery box</vt:lpstr>
      <vt:lpstr>Pros</vt:lpstr>
      <vt:lpstr>Resources</vt:lpstr>
      <vt:lpstr>Mark Prichard – KN2TOD</vt:lpstr>
      <vt:lpstr>Kevin Scott – K4GTR Five Output DC Switch with Anderson PowerPoles</vt:lpstr>
      <vt:lpstr>Plus a lot of Accessories</vt:lpstr>
      <vt:lpstr>Actual Use</vt:lpstr>
      <vt:lpstr>Six Output DC Switch with Anderson PowerPoles</vt:lpstr>
      <vt:lpstr>Or if you prefer a non-switched coupler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GARS October 2023</dc:title>
  <dc:creator>Kevin Scott</dc:creator>
  <cp:lastModifiedBy>Kevin Scott</cp:lastModifiedBy>
  <cp:revision>5</cp:revision>
  <dcterms:created xsi:type="dcterms:W3CDTF">2023-10-09T03:22:05Z</dcterms:created>
  <dcterms:modified xsi:type="dcterms:W3CDTF">2023-10-11T02:52:25Z</dcterms:modified>
</cp:coreProperties>
</file>