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32" r:id="rId3"/>
    <p:sldId id="343" r:id="rId4"/>
    <p:sldId id="333" r:id="rId5"/>
    <p:sldId id="342" r:id="rId6"/>
    <p:sldId id="356" r:id="rId7"/>
    <p:sldId id="357" r:id="rId8"/>
    <p:sldId id="354" r:id="rId9"/>
    <p:sldId id="355" r:id="rId10"/>
    <p:sldId id="353" r:id="rId11"/>
    <p:sldId id="344" r:id="rId12"/>
    <p:sldId id="341" r:id="rId13"/>
    <p:sldId id="346" r:id="rId14"/>
    <p:sldId id="367" r:id="rId15"/>
    <p:sldId id="350" r:id="rId16"/>
    <p:sldId id="347" r:id="rId17"/>
    <p:sldId id="334" r:id="rId18"/>
    <p:sldId id="348" r:id="rId19"/>
    <p:sldId id="349" r:id="rId20"/>
    <p:sldId id="351" r:id="rId21"/>
    <p:sldId id="361" r:id="rId22"/>
    <p:sldId id="362" r:id="rId23"/>
    <p:sldId id="345" r:id="rId24"/>
    <p:sldId id="358" r:id="rId25"/>
    <p:sldId id="359" r:id="rId26"/>
    <p:sldId id="360" r:id="rId27"/>
    <p:sldId id="336" r:id="rId28"/>
    <p:sldId id="364" r:id="rId29"/>
    <p:sldId id="363" r:id="rId30"/>
    <p:sldId id="368" r:id="rId31"/>
    <p:sldId id="365" r:id="rId32"/>
    <p:sldId id="352" r:id="rId33"/>
    <p:sldId id="331" r:id="rId34"/>
    <p:sldId id="366" r:id="rId35"/>
    <p:sldId id="34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ce Whited" initials="LW" lastIdx="0" clrIdx="0">
    <p:extLst>
      <p:ext uri="{19B8F6BF-5375-455C-9EA6-DF929625EA0E}">
        <p15:presenceInfo xmlns:p15="http://schemas.microsoft.com/office/powerpoint/2012/main" userId="4946a4f71a2c10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89BCDB"/>
    <a:srgbClr val="E2EEF6"/>
    <a:srgbClr val="D9CEB9"/>
    <a:srgbClr val="B6D3DC"/>
    <a:srgbClr val="CBE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848DDD-E740-5D4F-A048-A06A5E036E2D}" v="160" dt="2022-07-12T20:52:01.108"/>
    <p1510:client id="{DF26DD10-FF2C-4810-9EDE-D706FE3E02FE}" v="2" dt="2022-07-12T21:05:16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99"/>
    <p:restoredTop sz="86353"/>
  </p:normalViewPr>
  <p:slideViewPr>
    <p:cSldViewPr snapToGrid="0">
      <p:cViewPr varScale="1">
        <p:scale>
          <a:sx n="62" d="100"/>
          <a:sy n="62" d="100"/>
        </p:scale>
        <p:origin x="44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Bell" userId="716736f3f0e69fe1" providerId="LiveId" clId="{DF26DD10-FF2C-4810-9EDE-D706FE3E02FE}"/>
    <pc:docChg chg="undo custSel modSld">
      <pc:chgData name="Mark Bell" userId="716736f3f0e69fe1" providerId="LiveId" clId="{DF26DD10-FF2C-4810-9EDE-D706FE3E02FE}" dt="2022-07-12T21:05:16.907" v="37"/>
      <pc:docMkLst>
        <pc:docMk/>
      </pc:docMkLst>
      <pc:sldChg chg="modSp mod">
        <pc:chgData name="Mark Bell" userId="716736f3f0e69fe1" providerId="LiveId" clId="{DF26DD10-FF2C-4810-9EDE-D706FE3E02FE}" dt="2022-07-12T20:54:13.073" v="27" actId="20577"/>
        <pc:sldMkLst>
          <pc:docMk/>
          <pc:sldMk cId="3707519139" sldId="332"/>
        </pc:sldMkLst>
        <pc:spChg chg="mod">
          <ac:chgData name="Mark Bell" userId="716736f3f0e69fe1" providerId="LiveId" clId="{DF26DD10-FF2C-4810-9EDE-D706FE3E02FE}" dt="2022-07-12T20:54:13.073" v="27" actId="20577"/>
          <ac:spMkLst>
            <pc:docMk/>
            <pc:sldMk cId="3707519139" sldId="332"/>
            <ac:spMk id="3" creationId="{C2429D11-13F2-4D13-A3B2-DDD1D617285F}"/>
          </ac:spMkLst>
        </pc:spChg>
      </pc:sldChg>
      <pc:sldChg chg="modSp mod">
        <pc:chgData name="Mark Bell" userId="716736f3f0e69fe1" providerId="LiveId" clId="{DF26DD10-FF2C-4810-9EDE-D706FE3E02FE}" dt="2022-07-12T21:02:46.586" v="33" actId="20577"/>
        <pc:sldMkLst>
          <pc:docMk/>
          <pc:sldMk cId="2694088335" sldId="351"/>
        </pc:sldMkLst>
        <pc:spChg chg="mod">
          <ac:chgData name="Mark Bell" userId="716736f3f0e69fe1" providerId="LiveId" clId="{DF26DD10-FF2C-4810-9EDE-D706FE3E02FE}" dt="2022-07-12T21:02:46.586" v="33" actId="20577"/>
          <ac:spMkLst>
            <pc:docMk/>
            <pc:sldMk cId="2694088335" sldId="351"/>
            <ac:spMk id="3" creationId="{2790940D-5B85-0C43-677A-74EC00B9312F}"/>
          </ac:spMkLst>
        </pc:spChg>
      </pc:sldChg>
      <pc:sldChg chg="addSp delSp modSp mod">
        <pc:chgData name="Mark Bell" userId="716736f3f0e69fe1" providerId="LiveId" clId="{DF26DD10-FF2C-4810-9EDE-D706FE3E02FE}" dt="2022-07-12T21:05:16.907" v="37"/>
        <pc:sldMkLst>
          <pc:docMk/>
          <pc:sldMk cId="2648687801" sldId="360"/>
        </pc:sldMkLst>
        <pc:spChg chg="add del mod">
          <ac:chgData name="Mark Bell" userId="716736f3f0e69fe1" providerId="LiveId" clId="{DF26DD10-FF2C-4810-9EDE-D706FE3E02FE}" dt="2022-07-12T21:05:16.907" v="37"/>
          <ac:spMkLst>
            <pc:docMk/>
            <pc:sldMk cId="2648687801" sldId="360"/>
            <ac:spMk id="5" creationId="{D3A5CA21-3DB7-E7FA-5E44-FD7472F10BB2}"/>
          </ac:spMkLst>
        </pc:spChg>
      </pc:sldChg>
    </pc:docChg>
  </pc:docChgLst>
  <pc:docChgLst>
    <pc:chgData name="Mark Bell" userId="716736f3f0e69fe1" providerId="LiveId" clId="{D18936FB-4B73-1A48-AF07-1BB3CF4B4C40}"/>
    <pc:docChg chg="undo custSel addSld delSld modSld sldOrd">
      <pc:chgData name="Mark Bell" userId="716736f3f0e69fe1" providerId="LiveId" clId="{D18936FB-4B73-1A48-AF07-1BB3CF4B4C40}" dt="2022-04-29T17:23:32.320" v="661" actId="20577"/>
      <pc:docMkLst>
        <pc:docMk/>
      </pc:docMkLst>
      <pc:sldChg chg="del ord">
        <pc:chgData name="Mark Bell" userId="716736f3f0e69fe1" providerId="LiveId" clId="{D18936FB-4B73-1A48-AF07-1BB3CF4B4C40}" dt="2022-04-29T15:44:23.302" v="101" actId="2696"/>
        <pc:sldMkLst>
          <pc:docMk/>
          <pc:sldMk cId="3351019607" sldId="286"/>
        </pc:sldMkLst>
      </pc:sldChg>
      <pc:sldChg chg="add del">
        <pc:chgData name="Mark Bell" userId="716736f3f0e69fe1" providerId="LiveId" clId="{D18936FB-4B73-1A48-AF07-1BB3CF4B4C40}" dt="2022-04-29T15:44:59.680" v="103" actId="2696"/>
        <pc:sldMkLst>
          <pc:docMk/>
          <pc:sldMk cId="3926942413" sldId="286"/>
        </pc:sldMkLst>
      </pc:sldChg>
      <pc:sldChg chg="modSp mod">
        <pc:chgData name="Mark Bell" userId="716736f3f0e69fe1" providerId="LiveId" clId="{D18936FB-4B73-1A48-AF07-1BB3CF4B4C40}" dt="2022-04-29T15:43:41.672" v="97" actId="20577"/>
        <pc:sldMkLst>
          <pc:docMk/>
          <pc:sldMk cId="3707519139" sldId="332"/>
        </pc:sldMkLst>
        <pc:spChg chg="mod">
          <ac:chgData name="Mark Bell" userId="716736f3f0e69fe1" providerId="LiveId" clId="{D18936FB-4B73-1A48-AF07-1BB3CF4B4C40}" dt="2022-04-29T15:43:41.672" v="97" actId="20577"/>
          <ac:spMkLst>
            <pc:docMk/>
            <pc:sldMk cId="3707519139" sldId="332"/>
            <ac:spMk id="3" creationId="{C2429D11-13F2-4D13-A3B2-DDD1D617285F}"/>
          </ac:spMkLst>
        </pc:spChg>
      </pc:sldChg>
      <pc:sldChg chg="modSp mod">
        <pc:chgData name="Mark Bell" userId="716736f3f0e69fe1" providerId="LiveId" clId="{D18936FB-4B73-1A48-AF07-1BB3CF4B4C40}" dt="2022-04-29T17:21:45.513" v="613" actId="20577"/>
        <pc:sldMkLst>
          <pc:docMk/>
          <pc:sldMk cId="1613299749" sldId="333"/>
        </pc:sldMkLst>
        <pc:spChg chg="mod">
          <ac:chgData name="Mark Bell" userId="716736f3f0e69fe1" providerId="LiveId" clId="{D18936FB-4B73-1A48-AF07-1BB3CF4B4C40}" dt="2022-04-29T17:03:04.440" v="536" actId="20577"/>
          <ac:spMkLst>
            <pc:docMk/>
            <pc:sldMk cId="1613299749" sldId="333"/>
            <ac:spMk id="2" creationId="{6954ECC6-8C46-F52B-D235-7DEC502851EF}"/>
          </ac:spMkLst>
        </pc:spChg>
        <pc:spChg chg="mod">
          <ac:chgData name="Mark Bell" userId="716736f3f0e69fe1" providerId="LiveId" clId="{D18936FB-4B73-1A48-AF07-1BB3CF4B4C40}" dt="2022-04-29T17:21:45.513" v="613" actId="20577"/>
          <ac:spMkLst>
            <pc:docMk/>
            <pc:sldMk cId="1613299749" sldId="333"/>
            <ac:spMk id="3" creationId="{5AE12E0B-7992-90CD-AA84-CC518DE065A7}"/>
          </ac:spMkLst>
        </pc:spChg>
      </pc:sldChg>
      <pc:sldChg chg="modSp mod ord">
        <pc:chgData name="Mark Bell" userId="716736f3f0e69fe1" providerId="LiveId" clId="{D18936FB-4B73-1A48-AF07-1BB3CF4B4C40}" dt="2022-04-29T16:41:18.368" v="535" actId="20578"/>
        <pc:sldMkLst>
          <pc:docMk/>
          <pc:sldMk cId="1836140620" sldId="337"/>
        </pc:sldMkLst>
        <pc:spChg chg="mod">
          <ac:chgData name="Mark Bell" userId="716736f3f0e69fe1" providerId="LiveId" clId="{D18936FB-4B73-1A48-AF07-1BB3CF4B4C40}" dt="2022-04-29T16:24:40.538" v="433" actId="20577"/>
          <ac:spMkLst>
            <pc:docMk/>
            <pc:sldMk cId="1836140620" sldId="337"/>
            <ac:spMk id="2" creationId="{69553780-CCFA-C1E4-3454-1A4DD715892B}"/>
          </ac:spMkLst>
        </pc:spChg>
        <pc:spChg chg="mod">
          <ac:chgData name="Mark Bell" userId="716736f3f0e69fe1" providerId="LiveId" clId="{D18936FB-4B73-1A48-AF07-1BB3CF4B4C40}" dt="2022-04-29T16:41:18.368" v="535" actId="20578"/>
          <ac:spMkLst>
            <pc:docMk/>
            <pc:sldMk cId="1836140620" sldId="337"/>
            <ac:spMk id="3" creationId="{4B951C95-B765-FF00-D90D-D40C2F3EFF8C}"/>
          </ac:spMkLst>
        </pc:spChg>
      </pc:sldChg>
      <pc:sldChg chg="modSp new mod ord">
        <pc:chgData name="Mark Bell" userId="716736f3f0e69fe1" providerId="LiveId" clId="{D18936FB-4B73-1A48-AF07-1BB3CF4B4C40}" dt="2022-04-29T16:28:41.122" v="525" actId="20577"/>
        <pc:sldMkLst>
          <pc:docMk/>
          <pc:sldMk cId="4118699758" sldId="341"/>
        </pc:sldMkLst>
        <pc:spChg chg="mod">
          <ac:chgData name="Mark Bell" userId="716736f3f0e69fe1" providerId="LiveId" clId="{D18936FB-4B73-1A48-AF07-1BB3CF4B4C40}" dt="2022-04-29T16:25:17.138" v="436" actId="2711"/>
          <ac:spMkLst>
            <pc:docMk/>
            <pc:sldMk cId="4118699758" sldId="341"/>
            <ac:spMk id="2" creationId="{CD93AA25-35BA-217D-46B8-0233EAAAF83E}"/>
          </ac:spMkLst>
        </pc:spChg>
        <pc:spChg chg="mod">
          <ac:chgData name="Mark Bell" userId="716736f3f0e69fe1" providerId="LiveId" clId="{D18936FB-4B73-1A48-AF07-1BB3CF4B4C40}" dt="2022-04-29T16:28:41.122" v="525" actId="20577"/>
          <ac:spMkLst>
            <pc:docMk/>
            <pc:sldMk cId="4118699758" sldId="341"/>
            <ac:spMk id="3" creationId="{07C31B2D-E8C7-22CA-0374-FB9FDEE53046}"/>
          </ac:spMkLst>
        </pc:spChg>
      </pc:sldChg>
      <pc:sldChg chg="addSp delSp modSp add mod">
        <pc:chgData name="Mark Bell" userId="716736f3f0e69fe1" providerId="LiveId" clId="{D18936FB-4B73-1A48-AF07-1BB3CF4B4C40}" dt="2022-04-29T17:23:32.320" v="661" actId="20577"/>
        <pc:sldMkLst>
          <pc:docMk/>
          <pc:sldMk cId="2231746742" sldId="342"/>
        </pc:sldMkLst>
        <pc:spChg chg="mod">
          <ac:chgData name="Mark Bell" userId="716736f3f0e69fe1" providerId="LiveId" clId="{D18936FB-4B73-1A48-AF07-1BB3CF4B4C40}" dt="2022-04-29T17:23:32.320" v="661" actId="20577"/>
          <ac:spMkLst>
            <pc:docMk/>
            <pc:sldMk cId="2231746742" sldId="342"/>
            <ac:spMk id="3" creationId="{5AE12E0B-7992-90CD-AA84-CC518DE065A7}"/>
          </ac:spMkLst>
        </pc:spChg>
        <pc:spChg chg="add del mod">
          <ac:chgData name="Mark Bell" userId="716736f3f0e69fe1" providerId="LiveId" clId="{D18936FB-4B73-1A48-AF07-1BB3CF4B4C40}" dt="2022-04-29T17:19:40.200" v="543"/>
          <ac:spMkLst>
            <pc:docMk/>
            <pc:sldMk cId="2231746742" sldId="342"/>
            <ac:spMk id="5" creationId="{720BCC1E-D13D-2EAB-509C-65711AE44C14}"/>
          </ac:spMkLst>
        </pc:spChg>
      </pc:sldChg>
    </pc:docChg>
  </pc:docChgLst>
  <pc:docChgLst>
    <pc:chgData name="Mark Bell" userId="716736f3f0e69fe1" providerId="LiveId" clId="{74848DDD-E740-5D4F-A048-A06A5E036E2D}"/>
    <pc:docChg chg="undo custSel addSld delSld modSld sldOrd">
      <pc:chgData name="Mark Bell" userId="716736f3f0e69fe1" providerId="LiveId" clId="{74848DDD-E740-5D4F-A048-A06A5E036E2D}" dt="2022-07-12T20:49:22.255" v="8065" actId="20577"/>
      <pc:docMkLst>
        <pc:docMk/>
      </pc:docMkLst>
      <pc:sldChg chg="modSp mod">
        <pc:chgData name="Mark Bell" userId="716736f3f0e69fe1" providerId="LiveId" clId="{74848DDD-E740-5D4F-A048-A06A5E036E2D}" dt="2022-07-12T20:20:55.241" v="7916" actId="20577"/>
        <pc:sldMkLst>
          <pc:docMk/>
          <pc:sldMk cId="3707519139" sldId="332"/>
        </pc:sldMkLst>
        <pc:spChg chg="mod">
          <ac:chgData name="Mark Bell" userId="716736f3f0e69fe1" providerId="LiveId" clId="{74848DDD-E740-5D4F-A048-A06A5E036E2D}" dt="2022-07-12T20:20:55.241" v="7916" actId="20577"/>
          <ac:spMkLst>
            <pc:docMk/>
            <pc:sldMk cId="3707519139" sldId="332"/>
            <ac:spMk id="3" creationId="{C2429D11-13F2-4D13-A3B2-DDD1D617285F}"/>
          </ac:spMkLst>
        </pc:spChg>
      </pc:sldChg>
      <pc:sldChg chg="modSp mod">
        <pc:chgData name="Mark Bell" userId="716736f3f0e69fe1" providerId="LiveId" clId="{74848DDD-E740-5D4F-A048-A06A5E036E2D}" dt="2022-07-09T19:01:11.499" v="1321" actId="20577"/>
        <pc:sldMkLst>
          <pc:docMk/>
          <pc:sldMk cId="1613299749" sldId="333"/>
        </pc:sldMkLst>
        <pc:spChg chg="mod">
          <ac:chgData name="Mark Bell" userId="716736f3f0e69fe1" providerId="LiveId" clId="{74848DDD-E740-5D4F-A048-A06A5E036E2D}" dt="2022-07-09T19:01:11.499" v="1321" actId="20577"/>
          <ac:spMkLst>
            <pc:docMk/>
            <pc:sldMk cId="1613299749" sldId="333"/>
            <ac:spMk id="3" creationId="{5AE12E0B-7992-90CD-AA84-CC518DE065A7}"/>
          </ac:spMkLst>
        </pc:spChg>
      </pc:sldChg>
      <pc:sldChg chg="addSp delSp modSp mod ord">
        <pc:chgData name="Mark Bell" userId="716736f3f0e69fe1" providerId="LiveId" clId="{74848DDD-E740-5D4F-A048-A06A5E036E2D}" dt="2022-07-12T18:30:09.042" v="5750" actId="20578"/>
        <pc:sldMkLst>
          <pc:docMk/>
          <pc:sldMk cId="3371364736" sldId="334"/>
        </pc:sldMkLst>
        <pc:spChg chg="mod">
          <ac:chgData name="Mark Bell" userId="716736f3f0e69fe1" providerId="LiveId" clId="{74848DDD-E740-5D4F-A048-A06A5E036E2D}" dt="2022-07-12T16:43:01.538" v="5296" actId="3064"/>
          <ac:spMkLst>
            <pc:docMk/>
            <pc:sldMk cId="3371364736" sldId="334"/>
            <ac:spMk id="2" creationId="{4BCCAB0C-E181-1053-9960-5E6F6EE97D28}"/>
          </ac:spMkLst>
        </pc:spChg>
        <pc:spChg chg="del">
          <ac:chgData name="Mark Bell" userId="716736f3f0e69fe1" providerId="LiveId" clId="{74848DDD-E740-5D4F-A048-A06A5E036E2D}" dt="2022-07-09T22:01:51.481" v="2496" actId="931"/>
          <ac:spMkLst>
            <pc:docMk/>
            <pc:sldMk cId="3371364736" sldId="334"/>
            <ac:spMk id="3" creationId="{ED4C7104-1C97-D8BC-F382-8D1FCA1FD050}"/>
          </ac:spMkLst>
        </pc:spChg>
        <pc:picChg chg="add mod">
          <ac:chgData name="Mark Bell" userId="716736f3f0e69fe1" providerId="LiveId" clId="{74848DDD-E740-5D4F-A048-A06A5E036E2D}" dt="2022-07-09T23:23:41.531" v="2686" actId="1076"/>
          <ac:picMkLst>
            <pc:docMk/>
            <pc:sldMk cId="3371364736" sldId="334"/>
            <ac:picMk id="6" creationId="{802014D5-21C5-30E1-7E2B-9EE46A6C4CCC}"/>
          </ac:picMkLst>
        </pc:picChg>
      </pc:sldChg>
      <pc:sldChg chg="del">
        <pc:chgData name="Mark Bell" userId="716736f3f0e69fe1" providerId="LiveId" clId="{74848DDD-E740-5D4F-A048-A06A5E036E2D}" dt="2022-07-09T23:51:29.690" v="2908" actId="2696"/>
        <pc:sldMkLst>
          <pc:docMk/>
          <pc:sldMk cId="2192945244" sldId="335"/>
        </pc:sldMkLst>
      </pc:sldChg>
      <pc:sldChg chg="addSp delSp modSp mod ord modClrScheme chgLayout">
        <pc:chgData name="Mark Bell" userId="716736f3f0e69fe1" providerId="LiveId" clId="{74848DDD-E740-5D4F-A048-A06A5E036E2D}" dt="2022-07-12T20:41:13.060" v="8022" actId="20577"/>
        <pc:sldMkLst>
          <pc:docMk/>
          <pc:sldMk cId="3855922040" sldId="336"/>
        </pc:sldMkLst>
        <pc:spChg chg="mod ord">
          <ac:chgData name="Mark Bell" userId="716736f3f0e69fe1" providerId="LiveId" clId="{74848DDD-E740-5D4F-A048-A06A5E036E2D}" dt="2022-07-12T20:41:13.060" v="8022" actId="20577"/>
          <ac:spMkLst>
            <pc:docMk/>
            <pc:sldMk cId="3855922040" sldId="336"/>
            <ac:spMk id="2" creationId="{07E84A25-F9C4-ADDC-AE1C-759230483C92}"/>
          </ac:spMkLst>
        </pc:spChg>
        <pc:spChg chg="del mod ord">
          <ac:chgData name="Mark Bell" userId="716736f3f0e69fe1" providerId="LiveId" clId="{74848DDD-E740-5D4F-A048-A06A5E036E2D}" dt="2022-07-12T19:27:10.782" v="6287" actId="700"/>
          <ac:spMkLst>
            <pc:docMk/>
            <pc:sldMk cId="3855922040" sldId="336"/>
            <ac:spMk id="3" creationId="{6D9198CE-8C39-C090-5C20-505732268A92}"/>
          </ac:spMkLst>
        </pc:spChg>
        <pc:spChg chg="mod ord">
          <ac:chgData name="Mark Bell" userId="716736f3f0e69fe1" providerId="LiveId" clId="{74848DDD-E740-5D4F-A048-A06A5E036E2D}" dt="2022-07-12T19:27:10.782" v="6287" actId="700"/>
          <ac:spMkLst>
            <pc:docMk/>
            <pc:sldMk cId="3855922040" sldId="336"/>
            <ac:spMk id="4" creationId="{96AE1DF6-C6E3-D1FE-2289-A22E18A127FA}"/>
          </ac:spMkLst>
        </pc:spChg>
        <pc:spChg chg="add del mod ord">
          <ac:chgData name="Mark Bell" userId="716736f3f0e69fe1" providerId="LiveId" clId="{74848DDD-E740-5D4F-A048-A06A5E036E2D}" dt="2022-07-12T19:28:16.401" v="6324" actId="931"/>
          <ac:spMkLst>
            <pc:docMk/>
            <pc:sldMk cId="3855922040" sldId="336"/>
            <ac:spMk id="5" creationId="{A58039CE-E88C-5D63-C894-E891D64614E5}"/>
          </ac:spMkLst>
        </pc:spChg>
        <pc:spChg chg="add del mod ord">
          <ac:chgData name="Mark Bell" userId="716736f3f0e69fe1" providerId="LiveId" clId="{74848DDD-E740-5D4F-A048-A06A5E036E2D}" dt="2022-07-12T19:27:33.918" v="6288" actId="931"/>
          <ac:spMkLst>
            <pc:docMk/>
            <pc:sldMk cId="3855922040" sldId="336"/>
            <ac:spMk id="6" creationId="{714B781D-5DAC-DEBF-547A-52072D4CA7BF}"/>
          </ac:spMkLst>
        </pc:spChg>
        <pc:spChg chg="add del mod">
          <ac:chgData name="Mark Bell" userId="716736f3f0e69fe1" providerId="LiveId" clId="{74848DDD-E740-5D4F-A048-A06A5E036E2D}" dt="2022-07-12T19:28:36.629" v="6328" actId="931"/>
          <ac:spMkLst>
            <pc:docMk/>
            <pc:sldMk cId="3855922040" sldId="336"/>
            <ac:spMk id="10" creationId="{B24F5C02-EABE-2C98-69A5-2CED5E12DC82}"/>
          </ac:spMkLst>
        </pc:spChg>
        <pc:spChg chg="add del mod">
          <ac:chgData name="Mark Bell" userId="716736f3f0e69fe1" providerId="LiveId" clId="{74848DDD-E740-5D4F-A048-A06A5E036E2D}" dt="2022-07-12T19:29:33.589" v="6333"/>
          <ac:spMkLst>
            <pc:docMk/>
            <pc:sldMk cId="3855922040" sldId="336"/>
            <ac:spMk id="16" creationId="{BB3C9994-0239-0DDB-E026-130C8E90504D}"/>
          </ac:spMkLst>
        </pc:spChg>
        <pc:spChg chg="add mod">
          <ac:chgData name="Mark Bell" userId="716736f3f0e69fe1" providerId="LiveId" clId="{74848DDD-E740-5D4F-A048-A06A5E036E2D}" dt="2022-07-12T19:34:33.052" v="6544" actId="1076"/>
          <ac:spMkLst>
            <pc:docMk/>
            <pc:sldMk cId="3855922040" sldId="336"/>
            <ac:spMk id="19" creationId="{17809990-41C9-0C09-E897-75C558323E85}"/>
          </ac:spMkLst>
        </pc:spChg>
        <pc:picChg chg="add del mod">
          <ac:chgData name="Mark Bell" userId="716736f3f0e69fe1" providerId="LiveId" clId="{74848DDD-E740-5D4F-A048-A06A5E036E2D}" dt="2022-07-12T19:28:07.486" v="6323" actId="478"/>
          <ac:picMkLst>
            <pc:docMk/>
            <pc:sldMk cId="3855922040" sldId="336"/>
            <ac:picMk id="8" creationId="{C3C9DD2F-37E2-63B7-4580-9DFE1067C6FB}"/>
          </ac:picMkLst>
        </pc:picChg>
        <pc:picChg chg="add del mod">
          <ac:chgData name="Mark Bell" userId="716736f3f0e69fe1" providerId="LiveId" clId="{74848DDD-E740-5D4F-A048-A06A5E036E2D}" dt="2022-07-12T19:29:36.510" v="6334" actId="478"/>
          <ac:picMkLst>
            <pc:docMk/>
            <pc:sldMk cId="3855922040" sldId="336"/>
            <ac:picMk id="12" creationId="{E8D38D0C-8456-09A1-195C-1AFDDF45DF7F}"/>
          </ac:picMkLst>
        </pc:picChg>
        <pc:picChg chg="add del mod">
          <ac:chgData name="Mark Bell" userId="716736f3f0e69fe1" providerId="LiveId" clId="{74848DDD-E740-5D4F-A048-A06A5E036E2D}" dt="2022-07-12T19:29:28.474" v="6332" actId="478"/>
          <ac:picMkLst>
            <pc:docMk/>
            <pc:sldMk cId="3855922040" sldId="336"/>
            <ac:picMk id="14" creationId="{F9EA09EC-7DED-F887-623F-CE025A7BDF8F}"/>
          </ac:picMkLst>
        </pc:picChg>
        <pc:picChg chg="add mod">
          <ac:chgData name="Mark Bell" userId="716736f3f0e69fe1" providerId="LiveId" clId="{74848DDD-E740-5D4F-A048-A06A5E036E2D}" dt="2022-07-12T19:29:44.675" v="6336" actId="14100"/>
          <ac:picMkLst>
            <pc:docMk/>
            <pc:sldMk cId="3855922040" sldId="336"/>
            <ac:picMk id="17" creationId="{AE821468-5B67-00DE-D258-50CEA2E36F17}"/>
          </ac:picMkLst>
        </pc:picChg>
      </pc:sldChg>
      <pc:sldChg chg="modSp del mod ord">
        <pc:chgData name="Mark Bell" userId="716736f3f0e69fe1" providerId="LiveId" clId="{74848DDD-E740-5D4F-A048-A06A5E036E2D}" dt="2022-07-12T18:26:20.761" v="5749" actId="2696"/>
        <pc:sldMkLst>
          <pc:docMk/>
          <pc:sldMk cId="1836140620" sldId="337"/>
        </pc:sldMkLst>
        <pc:spChg chg="mod">
          <ac:chgData name="Mark Bell" userId="716736f3f0e69fe1" providerId="LiveId" clId="{74848DDD-E740-5D4F-A048-A06A5E036E2D}" dt="2022-07-12T16:19:50.881" v="5274" actId="20577"/>
          <ac:spMkLst>
            <pc:docMk/>
            <pc:sldMk cId="1836140620" sldId="337"/>
            <ac:spMk id="3" creationId="{4B951C95-B765-FF00-D90D-D40C2F3EFF8C}"/>
          </ac:spMkLst>
        </pc:spChg>
      </pc:sldChg>
      <pc:sldChg chg="del">
        <pc:chgData name="Mark Bell" userId="716736f3f0e69fe1" providerId="LiveId" clId="{74848DDD-E740-5D4F-A048-A06A5E036E2D}" dt="2022-07-12T20:02:55.775" v="7590" actId="2696"/>
        <pc:sldMkLst>
          <pc:docMk/>
          <pc:sldMk cId="3685180103" sldId="338"/>
        </pc:sldMkLst>
      </pc:sldChg>
      <pc:sldChg chg="del">
        <pc:chgData name="Mark Bell" userId="716736f3f0e69fe1" providerId="LiveId" clId="{74848DDD-E740-5D4F-A048-A06A5E036E2D}" dt="2022-07-12T20:02:57.093" v="7591" actId="2696"/>
        <pc:sldMkLst>
          <pc:docMk/>
          <pc:sldMk cId="2566130155" sldId="339"/>
        </pc:sldMkLst>
      </pc:sldChg>
      <pc:sldChg chg="modSp mod ord">
        <pc:chgData name="Mark Bell" userId="716736f3f0e69fe1" providerId="LiveId" clId="{74848DDD-E740-5D4F-A048-A06A5E036E2D}" dt="2022-07-12T18:30:09.042" v="5750" actId="20578"/>
        <pc:sldMkLst>
          <pc:docMk/>
          <pc:sldMk cId="4118699758" sldId="341"/>
        </pc:sldMkLst>
        <pc:spChg chg="mod">
          <ac:chgData name="Mark Bell" userId="716736f3f0e69fe1" providerId="LiveId" clId="{74848DDD-E740-5D4F-A048-A06A5E036E2D}" dt="2022-07-12T16:26:47.574" v="5291" actId="20577"/>
          <ac:spMkLst>
            <pc:docMk/>
            <pc:sldMk cId="4118699758" sldId="341"/>
            <ac:spMk id="3" creationId="{07C31B2D-E8C7-22CA-0374-FB9FDEE53046}"/>
          </ac:spMkLst>
        </pc:spChg>
      </pc:sldChg>
      <pc:sldChg chg="addSp delSp modSp mod ord">
        <pc:chgData name="Mark Bell" userId="716736f3f0e69fe1" providerId="LiveId" clId="{74848DDD-E740-5D4F-A048-A06A5E036E2D}" dt="2022-07-09T23:56:48.627" v="2911" actId="20578"/>
        <pc:sldMkLst>
          <pc:docMk/>
          <pc:sldMk cId="2231746742" sldId="342"/>
        </pc:sldMkLst>
        <pc:spChg chg="mod">
          <ac:chgData name="Mark Bell" userId="716736f3f0e69fe1" providerId="LiveId" clId="{74848DDD-E740-5D4F-A048-A06A5E036E2D}" dt="2022-07-09T20:07:33.417" v="1951" actId="20577"/>
          <ac:spMkLst>
            <pc:docMk/>
            <pc:sldMk cId="2231746742" sldId="342"/>
            <ac:spMk id="2" creationId="{6954ECC6-8C46-F52B-D235-7DEC502851EF}"/>
          </ac:spMkLst>
        </pc:spChg>
        <pc:spChg chg="mod">
          <ac:chgData name="Mark Bell" userId="716736f3f0e69fe1" providerId="LiveId" clId="{74848DDD-E740-5D4F-A048-A06A5E036E2D}" dt="2022-07-09T20:07:16.576" v="1950" actId="20577"/>
          <ac:spMkLst>
            <pc:docMk/>
            <pc:sldMk cId="2231746742" sldId="342"/>
            <ac:spMk id="3" creationId="{5AE12E0B-7992-90CD-AA84-CC518DE065A7}"/>
          </ac:spMkLst>
        </pc:spChg>
        <pc:spChg chg="add del mod">
          <ac:chgData name="Mark Bell" userId="716736f3f0e69fe1" providerId="LiveId" clId="{74848DDD-E740-5D4F-A048-A06A5E036E2D}" dt="2022-07-09T17:13:29.624" v="538"/>
          <ac:spMkLst>
            <pc:docMk/>
            <pc:sldMk cId="2231746742" sldId="342"/>
            <ac:spMk id="7" creationId="{BA568D49-4044-370A-C9BF-7ED2E9C09F81}"/>
          </ac:spMkLst>
        </pc:spChg>
        <pc:picChg chg="add mod">
          <ac:chgData name="Mark Bell" userId="716736f3f0e69fe1" providerId="LiveId" clId="{74848DDD-E740-5D4F-A048-A06A5E036E2D}" dt="2022-07-09T20:06:39.990" v="1933" actId="1076"/>
          <ac:picMkLst>
            <pc:docMk/>
            <pc:sldMk cId="2231746742" sldId="342"/>
            <ac:picMk id="6" creationId="{863D2DDE-8620-DB67-A950-B065A49A7055}"/>
          </ac:picMkLst>
        </pc:picChg>
      </pc:sldChg>
      <pc:sldChg chg="addSp modSp add mod ord">
        <pc:chgData name="Mark Bell" userId="716736f3f0e69fe1" providerId="LiveId" clId="{74848DDD-E740-5D4F-A048-A06A5E036E2D}" dt="2022-07-09T18:07:39.312" v="769" actId="403"/>
        <pc:sldMkLst>
          <pc:docMk/>
          <pc:sldMk cId="615359455" sldId="343"/>
        </pc:sldMkLst>
        <pc:spChg chg="mod">
          <ac:chgData name="Mark Bell" userId="716736f3f0e69fe1" providerId="LiveId" clId="{74848DDD-E740-5D4F-A048-A06A5E036E2D}" dt="2022-07-09T18:07:39.312" v="769" actId="403"/>
          <ac:spMkLst>
            <pc:docMk/>
            <pc:sldMk cId="615359455" sldId="343"/>
            <ac:spMk id="3" creationId="{5AE12E0B-7992-90CD-AA84-CC518DE065A7}"/>
          </ac:spMkLst>
        </pc:spChg>
        <pc:picChg chg="add mod">
          <ac:chgData name="Mark Bell" userId="716736f3f0e69fe1" providerId="LiveId" clId="{74848DDD-E740-5D4F-A048-A06A5E036E2D}" dt="2022-07-09T18:06:08.735" v="748" actId="1076"/>
          <ac:picMkLst>
            <pc:docMk/>
            <pc:sldMk cId="615359455" sldId="343"/>
            <ac:picMk id="1026" creationId="{F30976BF-11BC-F612-AF51-66640715E8D9}"/>
          </ac:picMkLst>
        </pc:picChg>
        <pc:picChg chg="add mod">
          <ac:chgData name="Mark Bell" userId="716736f3f0e69fe1" providerId="LiveId" clId="{74848DDD-E740-5D4F-A048-A06A5E036E2D}" dt="2022-07-09T18:06:19.096" v="749" actId="1076"/>
          <ac:picMkLst>
            <pc:docMk/>
            <pc:sldMk cId="615359455" sldId="343"/>
            <ac:picMk id="1028" creationId="{9E14679B-64EE-58ED-994A-4DC80AC4E20E}"/>
          </ac:picMkLst>
        </pc:picChg>
      </pc:sldChg>
      <pc:sldChg chg="addSp modSp new mod">
        <pc:chgData name="Mark Bell" userId="716736f3f0e69fe1" providerId="LiveId" clId="{74848DDD-E740-5D4F-A048-A06A5E036E2D}" dt="2022-07-12T20:19:12.495" v="7870" actId="20577"/>
        <pc:sldMkLst>
          <pc:docMk/>
          <pc:sldMk cId="1260906256" sldId="344"/>
        </pc:sldMkLst>
        <pc:spChg chg="mod">
          <ac:chgData name="Mark Bell" userId="716736f3f0e69fe1" providerId="LiveId" clId="{74848DDD-E740-5D4F-A048-A06A5E036E2D}" dt="2022-07-12T20:19:12.495" v="7870" actId="20577"/>
          <ac:spMkLst>
            <pc:docMk/>
            <pc:sldMk cId="1260906256" sldId="344"/>
            <ac:spMk id="2" creationId="{45DB0D05-F44A-00B4-C25F-3998432259E4}"/>
          </ac:spMkLst>
        </pc:spChg>
        <pc:spChg chg="mod">
          <ac:chgData name="Mark Bell" userId="716736f3f0e69fe1" providerId="LiveId" clId="{74848DDD-E740-5D4F-A048-A06A5E036E2D}" dt="2022-07-09T18:58:21.561" v="1309" actId="20577"/>
          <ac:spMkLst>
            <pc:docMk/>
            <pc:sldMk cId="1260906256" sldId="344"/>
            <ac:spMk id="3" creationId="{75E0C147-AAB9-71C9-7DDD-8F22144BD244}"/>
          </ac:spMkLst>
        </pc:spChg>
        <pc:picChg chg="add mod">
          <ac:chgData name="Mark Bell" userId="716736f3f0e69fe1" providerId="LiveId" clId="{74848DDD-E740-5D4F-A048-A06A5E036E2D}" dt="2022-07-09T18:32:43.602" v="1245" actId="1076"/>
          <ac:picMkLst>
            <pc:docMk/>
            <pc:sldMk cId="1260906256" sldId="344"/>
            <ac:picMk id="6" creationId="{955474CA-2F3F-F8FC-645E-0DC440B90049}"/>
          </ac:picMkLst>
        </pc:picChg>
        <pc:picChg chg="add mod">
          <ac:chgData name="Mark Bell" userId="716736f3f0e69fe1" providerId="LiveId" clId="{74848DDD-E740-5D4F-A048-A06A5E036E2D}" dt="2022-07-09T18:34:45.642" v="1303" actId="1076"/>
          <ac:picMkLst>
            <pc:docMk/>
            <pc:sldMk cId="1260906256" sldId="344"/>
            <ac:picMk id="2050" creationId="{B0E5B8D9-741D-F8E1-0C48-3E53E248F32D}"/>
          </ac:picMkLst>
        </pc:picChg>
      </pc:sldChg>
      <pc:sldChg chg="addSp delSp modSp new mod">
        <pc:chgData name="Mark Bell" userId="716736f3f0e69fe1" providerId="LiveId" clId="{74848DDD-E740-5D4F-A048-A06A5E036E2D}" dt="2022-07-09T20:00:30.695" v="1863" actId="20577"/>
        <pc:sldMkLst>
          <pc:docMk/>
          <pc:sldMk cId="2325665837" sldId="345"/>
        </pc:sldMkLst>
        <pc:spChg chg="mod">
          <ac:chgData name="Mark Bell" userId="716736f3f0e69fe1" providerId="LiveId" clId="{74848DDD-E740-5D4F-A048-A06A5E036E2D}" dt="2022-07-09T19:49:50.700" v="1737" actId="14100"/>
          <ac:spMkLst>
            <pc:docMk/>
            <pc:sldMk cId="2325665837" sldId="345"/>
            <ac:spMk id="2" creationId="{DFB6DE4E-B954-9FE9-7B60-56949CCADAB4}"/>
          </ac:spMkLst>
        </pc:spChg>
        <pc:spChg chg="del">
          <ac:chgData name="Mark Bell" userId="716736f3f0e69fe1" providerId="LiveId" clId="{74848DDD-E740-5D4F-A048-A06A5E036E2D}" dt="2022-07-09T19:49:32.690" v="1734" actId="931"/>
          <ac:spMkLst>
            <pc:docMk/>
            <pc:sldMk cId="2325665837" sldId="345"/>
            <ac:spMk id="3" creationId="{6A55CCCD-D7AB-AC3B-FCB4-659EF5058069}"/>
          </ac:spMkLst>
        </pc:spChg>
        <pc:spChg chg="add del mod">
          <ac:chgData name="Mark Bell" userId="716736f3f0e69fe1" providerId="LiveId" clId="{74848DDD-E740-5D4F-A048-A06A5E036E2D}" dt="2022-07-09T19:52:01.801" v="1745" actId="11529"/>
          <ac:spMkLst>
            <pc:docMk/>
            <pc:sldMk cId="2325665837" sldId="345"/>
            <ac:spMk id="7" creationId="{FF7B3193-156D-1D99-276D-D068FAB79E0F}"/>
          </ac:spMkLst>
        </pc:spChg>
        <pc:spChg chg="add mod">
          <ac:chgData name="Mark Bell" userId="716736f3f0e69fe1" providerId="LiveId" clId="{74848DDD-E740-5D4F-A048-A06A5E036E2D}" dt="2022-07-09T19:55:19.867" v="1780" actId="20577"/>
          <ac:spMkLst>
            <pc:docMk/>
            <pc:sldMk cId="2325665837" sldId="345"/>
            <ac:spMk id="8" creationId="{A2689F0F-DC42-298B-40B9-E66744379049}"/>
          </ac:spMkLst>
        </pc:spChg>
        <pc:spChg chg="add mod">
          <ac:chgData name="Mark Bell" userId="716736f3f0e69fe1" providerId="LiveId" clId="{74848DDD-E740-5D4F-A048-A06A5E036E2D}" dt="2022-07-09T20:00:12.998" v="1848" actId="14100"/>
          <ac:spMkLst>
            <pc:docMk/>
            <pc:sldMk cId="2325665837" sldId="345"/>
            <ac:spMk id="9" creationId="{7E774210-EB51-DB66-955F-0FE6A2A5B53F}"/>
          </ac:spMkLst>
        </pc:spChg>
        <pc:spChg chg="add del mod">
          <ac:chgData name="Mark Bell" userId="716736f3f0e69fe1" providerId="LiveId" clId="{74848DDD-E740-5D4F-A048-A06A5E036E2D}" dt="2022-07-09T19:56:59.610" v="1792" actId="478"/>
          <ac:spMkLst>
            <pc:docMk/>
            <pc:sldMk cId="2325665837" sldId="345"/>
            <ac:spMk id="10" creationId="{7139E9A4-313B-B829-EF6B-36B23AFF97AC}"/>
          </ac:spMkLst>
        </pc:spChg>
        <pc:spChg chg="add del mod">
          <ac:chgData name="Mark Bell" userId="716736f3f0e69fe1" providerId="LiveId" clId="{74848DDD-E740-5D4F-A048-A06A5E036E2D}" dt="2022-07-09T19:58:03.602" v="1798" actId="478"/>
          <ac:spMkLst>
            <pc:docMk/>
            <pc:sldMk cId="2325665837" sldId="345"/>
            <ac:spMk id="15" creationId="{CC56D755-756B-553D-EDCA-5FA9F60CA181}"/>
          </ac:spMkLst>
        </pc:spChg>
        <pc:spChg chg="add mod">
          <ac:chgData name="Mark Bell" userId="716736f3f0e69fe1" providerId="LiveId" clId="{74848DDD-E740-5D4F-A048-A06A5E036E2D}" dt="2022-07-09T20:00:07.227" v="1847" actId="1076"/>
          <ac:spMkLst>
            <pc:docMk/>
            <pc:sldMk cId="2325665837" sldId="345"/>
            <ac:spMk id="16" creationId="{4D3A5F3B-4B70-D25E-3935-6672FE14A844}"/>
          </ac:spMkLst>
        </pc:spChg>
        <pc:spChg chg="add mod">
          <ac:chgData name="Mark Bell" userId="716736f3f0e69fe1" providerId="LiveId" clId="{74848DDD-E740-5D4F-A048-A06A5E036E2D}" dt="2022-07-09T20:00:30.695" v="1863" actId="20577"/>
          <ac:spMkLst>
            <pc:docMk/>
            <pc:sldMk cId="2325665837" sldId="345"/>
            <ac:spMk id="17" creationId="{BE101C14-AC7F-BC2B-C86F-564256D3FE10}"/>
          </ac:spMkLst>
        </pc:spChg>
        <pc:picChg chg="add del mod">
          <ac:chgData name="Mark Bell" userId="716736f3f0e69fe1" providerId="LiveId" clId="{74848DDD-E740-5D4F-A048-A06A5E036E2D}" dt="2022-07-09T19:58:03.602" v="1798" actId="478"/>
          <ac:picMkLst>
            <pc:docMk/>
            <pc:sldMk cId="2325665837" sldId="345"/>
            <ac:picMk id="6" creationId="{C7B9E47F-179D-32B1-7136-16CC429E5880}"/>
          </ac:picMkLst>
        </pc:picChg>
        <pc:cxnChg chg="add del mod">
          <ac:chgData name="Mark Bell" userId="716736f3f0e69fe1" providerId="LiveId" clId="{74848DDD-E740-5D4F-A048-A06A5E036E2D}" dt="2022-07-09T19:58:09.349" v="1799" actId="478"/>
          <ac:cxnSpMkLst>
            <pc:docMk/>
            <pc:sldMk cId="2325665837" sldId="345"/>
            <ac:cxnSpMk id="12" creationId="{F6DD5B40-F29A-B067-79B6-14BB900A9D44}"/>
          </ac:cxnSpMkLst>
        </pc:cxnChg>
      </pc:sldChg>
      <pc:sldChg chg="addSp delSp modSp new mod ord modClrScheme chgLayout">
        <pc:chgData name="Mark Bell" userId="716736f3f0e69fe1" providerId="LiveId" clId="{74848DDD-E740-5D4F-A048-A06A5E036E2D}" dt="2022-07-12T18:30:09.042" v="5750" actId="20578"/>
        <pc:sldMkLst>
          <pc:docMk/>
          <pc:sldMk cId="3247593861" sldId="346"/>
        </pc:sldMkLst>
        <pc:spChg chg="del mod ord">
          <ac:chgData name="Mark Bell" userId="716736f3f0e69fe1" providerId="LiveId" clId="{74848DDD-E740-5D4F-A048-A06A5E036E2D}" dt="2022-07-09T21:20:31.444" v="2137" actId="478"/>
          <ac:spMkLst>
            <pc:docMk/>
            <pc:sldMk cId="3247593861" sldId="346"/>
            <ac:spMk id="2" creationId="{2D9C1783-DEB7-06E2-AF13-59F9B99C7B6E}"/>
          </ac:spMkLst>
        </pc:spChg>
        <pc:spChg chg="del">
          <ac:chgData name="Mark Bell" userId="716736f3f0e69fe1" providerId="LiveId" clId="{74848DDD-E740-5D4F-A048-A06A5E036E2D}" dt="2022-07-09T21:18:53.460" v="2126" actId="931"/>
          <ac:spMkLst>
            <pc:docMk/>
            <pc:sldMk cId="3247593861" sldId="346"/>
            <ac:spMk id="3" creationId="{3F74EE62-FB5F-1F8C-66C6-D3784C2B31A4}"/>
          </ac:spMkLst>
        </pc:spChg>
        <pc:spChg chg="mod ord">
          <ac:chgData name="Mark Bell" userId="716736f3f0e69fe1" providerId="LiveId" clId="{74848DDD-E740-5D4F-A048-A06A5E036E2D}" dt="2022-07-09T21:19:31.839" v="2129" actId="700"/>
          <ac:spMkLst>
            <pc:docMk/>
            <pc:sldMk cId="3247593861" sldId="346"/>
            <ac:spMk id="4" creationId="{0E8B16A5-DE54-F429-06A7-7894FDADBF24}"/>
          </ac:spMkLst>
        </pc:spChg>
        <pc:spChg chg="add mod ord">
          <ac:chgData name="Mark Bell" userId="716736f3f0e69fe1" providerId="LiveId" clId="{74848DDD-E740-5D4F-A048-A06A5E036E2D}" dt="2022-07-09T21:36:24.826" v="2469" actId="1076"/>
          <ac:spMkLst>
            <pc:docMk/>
            <pc:sldMk cId="3247593861" sldId="346"/>
            <ac:spMk id="7" creationId="{B607A4B7-0E8C-B596-1F35-5BD826A24B8A}"/>
          </ac:spMkLst>
        </pc:spChg>
        <pc:spChg chg="add del mod">
          <ac:chgData name="Mark Bell" userId="716736f3f0e69fe1" providerId="LiveId" clId="{74848DDD-E740-5D4F-A048-A06A5E036E2D}" dt="2022-07-09T21:25:46.307" v="2262" actId="14100"/>
          <ac:spMkLst>
            <pc:docMk/>
            <pc:sldMk cId="3247593861" sldId="346"/>
            <ac:spMk id="9" creationId="{37A7D46A-BB6C-742C-063E-2750155C3E82}"/>
          </ac:spMkLst>
        </pc:spChg>
        <pc:spChg chg="add mod">
          <ac:chgData name="Mark Bell" userId="716736f3f0e69fe1" providerId="LiveId" clId="{74848DDD-E740-5D4F-A048-A06A5E036E2D}" dt="2022-07-09T21:36:29.416" v="2470" actId="1076"/>
          <ac:spMkLst>
            <pc:docMk/>
            <pc:sldMk cId="3247593861" sldId="346"/>
            <ac:spMk id="14" creationId="{F924A7A5-E2A6-10D5-B93E-8A5B5299D6A8}"/>
          </ac:spMkLst>
        </pc:spChg>
        <pc:spChg chg="add del mod">
          <ac:chgData name="Mark Bell" userId="716736f3f0e69fe1" providerId="LiveId" clId="{74848DDD-E740-5D4F-A048-A06A5E036E2D}" dt="2022-07-09T21:24:11.179" v="2238"/>
          <ac:spMkLst>
            <pc:docMk/>
            <pc:sldMk cId="3247593861" sldId="346"/>
            <ac:spMk id="15" creationId="{E79E57DC-2D70-E762-34FB-BAC346436559}"/>
          </ac:spMkLst>
        </pc:spChg>
        <pc:spChg chg="add mod">
          <ac:chgData name="Mark Bell" userId="716736f3f0e69fe1" providerId="LiveId" clId="{74848DDD-E740-5D4F-A048-A06A5E036E2D}" dt="2022-07-09T21:36:32.512" v="2471" actId="1076"/>
          <ac:spMkLst>
            <pc:docMk/>
            <pc:sldMk cId="3247593861" sldId="346"/>
            <ac:spMk id="16" creationId="{BAF8C147-FAA3-727C-1B49-8B450E833BD6}"/>
          </ac:spMkLst>
        </pc:spChg>
        <pc:spChg chg="add mod">
          <ac:chgData name="Mark Bell" userId="716736f3f0e69fe1" providerId="LiveId" clId="{74848DDD-E740-5D4F-A048-A06A5E036E2D}" dt="2022-07-09T21:26:23.184" v="2274" actId="1076"/>
          <ac:spMkLst>
            <pc:docMk/>
            <pc:sldMk cId="3247593861" sldId="346"/>
            <ac:spMk id="17" creationId="{F31B1E45-CCDE-9421-2726-8A0A69AC5D53}"/>
          </ac:spMkLst>
        </pc:spChg>
        <pc:spChg chg="add mod">
          <ac:chgData name="Mark Bell" userId="716736f3f0e69fe1" providerId="LiveId" clId="{74848DDD-E740-5D4F-A048-A06A5E036E2D}" dt="2022-07-09T21:28:15.178" v="2330" actId="20577"/>
          <ac:spMkLst>
            <pc:docMk/>
            <pc:sldMk cId="3247593861" sldId="346"/>
            <ac:spMk id="18" creationId="{BD4EB5CB-8397-8007-2085-A874035EA210}"/>
          </ac:spMkLst>
        </pc:spChg>
        <pc:spChg chg="add mod">
          <ac:chgData name="Mark Bell" userId="716736f3f0e69fe1" providerId="LiveId" clId="{74848DDD-E740-5D4F-A048-A06A5E036E2D}" dt="2022-07-09T21:33:05.903" v="2354" actId="1076"/>
          <ac:spMkLst>
            <pc:docMk/>
            <pc:sldMk cId="3247593861" sldId="346"/>
            <ac:spMk id="19" creationId="{BA72C514-73C4-A728-1AE0-DE1A4C6FF5CA}"/>
          </ac:spMkLst>
        </pc:spChg>
        <pc:spChg chg="add del">
          <ac:chgData name="Mark Bell" userId="716736f3f0e69fe1" providerId="LiveId" clId="{74848DDD-E740-5D4F-A048-A06A5E036E2D}" dt="2022-07-09T21:31:35.937" v="2333" actId="11529"/>
          <ac:spMkLst>
            <pc:docMk/>
            <pc:sldMk cId="3247593861" sldId="346"/>
            <ac:spMk id="20" creationId="{D211B9BB-5DB3-FC52-0526-EDEA5DC1B6ED}"/>
          </ac:spMkLst>
        </pc:spChg>
        <pc:picChg chg="add mod ord">
          <ac:chgData name="Mark Bell" userId="716736f3f0e69fe1" providerId="LiveId" clId="{74848DDD-E740-5D4F-A048-A06A5E036E2D}" dt="2022-07-09T21:20:17.996" v="2135" actId="14100"/>
          <ac:picMkLst>
            <pc:docMk/>
            <pc:sldMk cId="3247593861" sldId="346"/>
            <ac:picMk id="6" creationId="{5E8C2C5C-5849-4053-3C91-01BB6EB82BBC}"/>
          </ac:picMkLst>
        </pc:picChg>
        <pc:picChg chg="add del">
          <ac:chgData name="Mark Bell" userId="716736f3f0e69fe1" providerId="LiveId" clId="{74848DDD-E740-5D4F-A048-A06A5E036E2D}" dt="2022-07-09T21:21:22.317" v="2148"/>
          <ac:picMkLst>
            <pc:docMk/>
            <pc:sldMk cId="3247593861" sldId="346"/>
            <ac:picMk id="10" creationId="{888BC81D-7BBB-C837-1EF0-BE613DEE5385}"/>
          </ac:picMkLst>
        </pc:picChg>
        <pc:picChg chg="add del mod">
          <ac:chgData name="Mark Bell" userId="716736f3f0e69fe1" providerId="LiveId" clId="{74848DDD-E740-5D4F-A048-A06A5E036E2D}" dt="2022-07-09T21:21:21.728" v="2147"/>
          <ac:picMkLst>
            <pc:docMk/>
            <pc:sldMk cId="3247593861" sldId="346"/>
            <ac:picMk id="11" creationId="{32C33080-E79D-BBA2-B5F4-4FC8F4DC65FC}"/>
          </ac:picMkLst>
        </pc:picChg>
        <pc:picChg chg="add del mod">
          <ac:chgData name="Mark Bell" userId="716736f3f0e69fe1" providerId="LiveId" clId="{74848DDD-E740-5D4F-A048-A06A5E036E2D}" dt="2022-07-09T21:21:21.354" v="2146"/>
          <ac:picMkLst>
            <pc:docMk/>
            <pc:sldMk cId="3247593861" sldId="346"/>
            <ac:picMk id="12" creationId="{EA840BE7-C557-E19D-CA27-B2AD07F5E60E}"/>
          </ac:picMkLst>
        </pc:picChg>
        <pc:picChg chg="add del mod">
          <ac:chgData name="Mark Bell" userId="716736f3f0e69fe1" providerId="LiveId" clId="{74848DDD-E740-5D4F-A048-A06A5E036E2D}" dt="2022-07-09T21:21:21.012" v="2145"/>
          <ac:picMkLst>
            <pc:docMk/>
            <pc:sldMk cId="3247593861" sldId="346"/>
            <ac:picMk id="13" creationId="{B4B4D853-F954-854B-DBAB-472C597BCF91}"/>
          </ac:picMkLst>
        </pc:picChg>
        <pc:cxnChg chg="add mod">
          <ac:chgData name="Mark Bell" userId="716736f3f0e69fe1" providerId="LiveId" clId="{74848DDD-E740-5D4F-A048-A06A5E036E2D}" dt="2022-07-09T21:32:17.877" v="2346" actId="1076"/>
          <ac:cxnSpMkLst>
            <pc:docMk/>
            <pc:sldMk cId="3247593861" sldId="346"/>
            <ac:cxnSpMk id="22" creationId="{C5868097-AF07-BC7D-DF93-DC35A651D71E}"/>
          </ac:cxnSpMkLst>
        </pc:cxnChg>
        <pc:cxnChg chg="add mod">
          <ac:chgData name="Mark Bell" userId="716736f3f0e69fe1" providerId="LiveId" clId="{74848DDD-E740-5D4F-A048-A06A5E036E2D}" dt="2022-07-09T21:33:20.397" v="2356" actId="14100"/>
          <ac:cxnSpMkLst>
            <pc:docMk/>
            <pc:sldMk cId="3247593861" sldId="346"/>
            <ac:cxnSpMk id="23" creationId="{17BB525B-DB08-B075-62FF-E6CC393F8675}"/>
          </ac:cxnSpMkLst>
        </pc:cxnChg>
        <pc:cxnChg chg="add mod">
          <ac:chgData name="Mark Bell" userId="716736f3f0e69fe1" providerId="LiveId" clId="{74848DDD-E740-5D4F-A048-A06A5E036E2D}" dt="2022-07-09T21:33:15.612" v="2355" actId="14100"/>
          <ac:cxnSpMkLst>
            <pc:docMk/>
            <pc:sldMk cId="3247593861" sldId="346"/>
            <ac:cxnSpMk id="24" creationId="{69C6E623-3F49-568A-D539-9AAAB34C2443}"/>
          </ac:cxnSpMkLst>
        </pc:cxnChg>
        <pc:cxnChg chg="add mod">
          <ac:chgData name="Mark Bell" userId="716736f3f0e69fe1" providerId="LiveId" clId="{74848DDD-E740-5D4F-A048-A06A5E036E2D}" dt="2022-07-09T21:32:58.591" v="2353" actId="14100"/>
          <ac:cxnSpMkLst>
            <pc:docMk/>
            <pc:sldMk cId="3247593861" sldId="346"/>
            <ac:cxnSpMk id="25" creationId="{3CB67141-D109-F7B0-E4B5-9036362756F9}"/>
          </ac:cxnSpMkLst>
        </pc:cxnChg>
        <pc:cxnChg chg="add mod">
          <ac:chgData name="Mark Bell" userId="716736f3f0e69fe1" providerId="LiveId" clId="{74848DDD-E740-5D4F-A048-A06A5E036E2D}" dt="2022-07-09T21:34:18.218" v="2367" actId="14100"/>
          <ac:cxnSpMkLst>
            <pc:docMk/>
            <pc:sldMk cId="3247593861" sldId="346"/>
            <ac:cxnSpMk id="29" creationId="{D5660C62-444A-D242-DD3F-4F86903EB76D}"/>
          </ac:cxnSpMkLst>
        </pc:cxnChg>
        <pc:cxnChg chg="add mod">
          <ac:chgData name="Mark Bell" userId="716736f3f0e69fe1" providerId="LiveId" clId="{74848DDD-E740-5D4F-A048-A06A5E036E2D}" dt="2022-07-09T21:34:14.630" v="2366" actId="14100"/>
          <ac:cxnSpMkLst>
            <pc:docMk/>
            <pc:sldMk cId="3247593861" sldId="346"/>
            <ac:cxnSpMk id="30" creationId="{E1F0650D-73F8-33ED-6486-D142FB54FF5E}"/>
          </ac:cxnSpMkLst>
        </pc:cxnChg>
        <pc:cxnChg chg="add mod">
          <ac:chgData name="Mark Bell" userId="716736f3f0e69fe1" providerId="LiveId" clId="{74848DDD-E740-5D4F-A048-A06A5E036E2D}" dt="2022-07-09T21:34:25.137" v="2369" actId="1076"/>
          <ac:cxnSpMkLst>
            <pc:docMk/>
            <pc:sldMk cId="3247593861" sldId="346"/>
            <ac:cxnSpMk id="31" creationId="{36194D4C-1E9E-A072-0083-0579481D9107}"/>
          </ac:cxnSpMkLst>
        </pc:cxnChg>
        <pc:cxnChg chg="add mod">
          <ac:chgData name="Mark Bell" userId="716736f3f0e69fe1" providerId="LiveId" clId="{74848DDD-E740-5D4F-A048-A06A5E036E2D}" dt="2022-07-09T21:34:22.639" v="2368" actId="1076"/>
          <ac:cxnSpMkLst>
            <pc:docMk/>
            <pc:sldMk cId="3247593861" sldId="346"/>
            <ac:cxnSpMk id="32" creationId="{BC18D590-AC70-7009-4CF9-F39F9AC75233}"/>
          </ac:cxnSpMkLst>
        </pc:cxnChg>
        <pc:cxnChg chg="add mod">
          <ac:chgData name="Mark Bell" userId="716736f3f0e69fe1" providerId="LiveId" clId="{74848DDD-E740-5D4F-A048-A06A5E036E2D}" dt="2022-07-09T21:34:39.852" v="2372" actId="14100"/>
          <ac:cxnSpMkLst>
            <pc:docMk/>
            <pc:sldMk cId="3247593861" sldId="346"/>
            <ac:cxnSpMk id="37" creationId="{86071F70-F800-460B-F82C-45E5008F52CB}"/>
          </ac:cxnSpMkLst>
        </pc:cxnChg>
        <pc:cxnChg chg="add del mod">
          <ac:chgData name="Mark Bell" userId="716736f3f0e69fe1" providerId="LiveId" clId="{74848DDD-E740-5D4F-A048-A06A5E036E2D}" dt="2022-07-09T21:34:55.808" v="2374"/>
          <ac:cxnSpMkLst>
            <pc:docMk/>
            <pc:sldMk cId="3247593861" sldId="346"/>
            <ac:cxnSpMk id="39" creationId="{749CFA56-7BA3-4630-15F2-85ABFA13526A}"/>
          </ac:cxnSpMkLst>
        </pc:cxnChg>
        <pc:cxnChg chg="add mod">
          <ac:chgData name="Mark Bell" userId="716736f3f0e69fe1" providerId="LiveId" clId="{74848DDD-E740-5D4F-A048-A06A5E036E2D}" dt="2022-07-09T21:35:07.786" v="2401" actId="14100"/>
          <ac:cxnSpMkLst>
            <pc:docMk/>
            <pc:sldMk cId="3247593861" sldId="346"/>
            <ac:cxnSpMk id="40" creationId="{EB736462-0849-5275-AFB6-F0E14BFEE7E6}"/>
          </ac:cxnSpMkLst>
        </pc:cxnChg>
        <pc:cxnChg chg="add mod">
          <ac:chgData name="Mark Bell" userId="716736f3f0e69fe1" providerId="LiveId" clId="{74848DDD-E740-5D4F-A048-A06A5E036E2D}" dt="2022-07-09T21:35:14.413" v="2403" actId="1076"/>
          <ac:cxnSpMkLst>
            <pc:docMk/>
            <pc:sldMk cId="3247593861" sldId="346"/>
            <ac:cxnSpMk id="42" creationId="{4AF57389-1257-296C-11AD-61176E722000}"/>
          </ac:cxnSpMkLst>
        </pc:cxnChg>
        <pc:cxnChg chg="add mod">
          <ac:chgData name="Mark Bell" userId="716736f3f0e69fe1" providerId="LiveId" clId="{74848DDD-E740-5D4F-A048-A06A5E036E2D}" dt="2022-07-09T21:35:22.940" v="2405" actId="1076"/>
          <ac:cxnSpMkLst>
            <pc:docMk/>
            <pc:sldMk cId="3247593861" sldId="346"/>
            <ac:cxnSpMk id="43" creationId="{BCC81F0D-B43E-EDB8-F273-357C29D4981A}"/>
          </ac:cxnSpMkLst>
        </pc:cxnChg>
        <pc:cxnChg chg="add mod">
          <ac:chgData name="Mark Bell" userId="716736f3f0e69fe1" providerId="LiveId" clId="{74848DDD-E740-5D4F-A048-A06A5E036E2D}" dt="2022-07-09T21:35:50.132" v="2408" actId="14100"/>
          <ac:cxnSpMkLst>
            <pc:docMk/>
            <pc:sldMk cId="3247593861" sldId="346"/>
            <ac:cxnSpMk id="44" creationId="{42FB080A-A797-44C4-5B55-2B8FD5F5CDD7}"/>
          </ac:cxnSpMkLst>
        </pc:cxnChg>
        <pc:cxnChg chg="add mod">
          <ac:chgData name="Mark Bell" userId="716736f3f0e69fe1" providerId="LiveId" clId="{74848DDD-E740-5D4F-A048-A06A5E036E2D}" dt="2022-07-09T21:36:09.582" v="2468" actId="14100"/>
          <ac:cxnSpMkLst>
            <pc:docMk/>
            <pc:sldMk cId="3247593861" sldId="346"/>
            <ac:cxnSpMk id="46" creationId="{AC567E90-B4C6-3354-91DF-E7899BDFE549}"/>
          </ac:cxnSpMkLst>
        </pc:cxnChg>
      </pc:sldChg>
      <pc:sldChg chg="addSp delSp modSp add mod ord">
        <pc:chgData name="Mark Bell" userId="716736f3f0e69fe1" providerId="LiveId" clId="{74848DDD-E740-5D4F-A048-A06A5E036E2D}" dt="2022-07-12T18:32:36.924" v="5754" actId="20578"/>
        <pc:sldMkLst>
          <pc:docMk/>
          <pc:sldMk cId="1323632636" sldId="347"/>
        </pc:sldMkLst>
        <pc:spChg chg="mod">
          <ac:chgData name="Mark Bell" userId="716736f3f0e69fe1" providerId="LiveId" clId="{74848DDD-E740-5D4F-A048-A06A5E036E2D}" dt="2022-07-12T16:44:17.956" v="5303" actId="1076"/>
          <ac:spMkLst>
            <pc:docMk/>
            <pc:sldMk cId="1323632636" sldId="347"/>
            <ac:spMk id="2" creationId="{4BCCAB0C-E181-1053-9960-5E6F6EE97D28}"/>
          </ac:spMkLst>
        </pc:spChg>
        <pc:spChg chg="add del mod">
          <ac:chgData name="Mark Bell" userId="716736f3f0e69fe1" providerId="LiveId" clId="{74848DDD-E740-5D4F-A048-A06A5E036E2D}" dt="2022-07-09T22:03:55.055" v="2518" actId="931"/>
          <ac:spMkLst>
            <pc:docMk/>
            <pc:sldMk cId="1323632636" sldId="347"/>
            <ac:spMk id="5" creationId="{EC24E9DE-6920-660F-E90B-713C712A269A}"/>
          </ac:spMkLst>
        </pc:spChg>
        <pc:picChg chg="del">
          <ac:chgData name="Mark Bell" userId="716736f3f0e69fe1" providerId="LiveId" clId="{74848DDD-E740-5D4F-A048-A06A5E036E2D}" dt="2022-07-09T22:03:34.986" v="2517" actId="478"/>
          <ac:picMkLst>
            <pc:docMk/>
            <pc:sldMk cId="1323632636" sldId="347"/>
            <ac:picMk id="6" creationId="{802014D5-21C5-30E1-7E2B-9EE46A6C4CCC}"/>
          </ac:picMkLst>
        </pc:picChg>
        <pc:picChg chg="add mod">
          <ac:chgData name="Mark Bell" userId="716736f3f0e69fe1" providerId="LiveId" clId="{74848DDD-E740-5D4F-A048-A06A5E036E2D}" dt="2022-07-09T23:22:39.925" v="2677" actId="1076"/>
          <ac:picMkLst>
            <pc:docMk/>
            <pc:sldMk cId="1323632636" sldId="347"/>
            <ac:picMk id="8" creationId="{85E0DC14-ED0D-983A-AA5A-CC538E568212}"/>
          </ac:picMkLst>
        </pc:picChg>
      </pc:sldChg>
      <pc:sldChg chg="addSp delSp modSp new mod ord">
        <pc:chgData name="Mark Bell" userId="716736f3f0e69fe1" providerId="LiveId" clId="{74848DDD-E740-5D4F-A048-A06A5E036E2D}" dt="2022-07-12T18:30:09.042" v="5750" actId="20578"/>
        <pc:sldMkLst>
          <pc:docMk/>
          <pc:sldMk cId="3991159578" sldId="348"/>
        </pc:sldMkLst>
        <pc:spChg chg="mod">
          <ac:chgData name="Mark Bell" userId="716736f3f0e69fe1" providerId="LiveId" clId="{74848DDD-E740-5D4F-A048-A06A5E036E2D}" dt="2022-07-09T22:07:15.315" v="2572" actId="404"/>
          <ac:spMkLst>
            <pc:docMk/>
            <pc:sldMk cId="3991159578" sldId="348"/>
            <ac:spMk id="2" creationId="{8A439732-EDCA-11BC-A8E1-7F2E6BA891DB}"/>
          </ac:spMkLst>
        </pc:spChg>
        <pc:spChg chg="del">
          <ac:chgData name="Mark Bell" userId="716736f3f0e69fe1" providerId="LiveId" clId="{74848DDD-E740-5D4F-A048-A06A5E036E2D}" dt="2022-07-09T22:05:38.961" v="2525" actId="931"/>
          <ac:spMkLst>
            <pc:docMk/>
            <pc:sldMk cId="3991159578" sldId="348"/>
            <ac:spMk id="3" creationId="{7A3B7EF8-4533-F824-97AA-F27B441A4A15}"/>
          </ac:spMkLst>
        </pc:spChg>
        <pc:spChg chg="add del mod">
          <ac:chgData name="Mark Bell" userId="716736f3f0e69fe1" providerId="LiveId" clId="{74848DDD-E740-5D4F-A048-A06A5E036E2D}" dt="2022-07-09T23:17:57.541" v="2587" actId="11529"/>
          <ac:spMkLst>
            <pc:docMk/>
            <pc:sldMk cId="3991159578" sldId="348"/>
            <ac:spMk id="7" creationId="{58988382-688E-AD55-7F9C-617ED70568EE}"/>
          </ac:spMkLst>
        </pc:spChg>
        <pc:spChg chg="add mod">
          <ac:chgData name="Mark Bell" userId="716736f3f0e69fe1" providerId="LiveId" clId="{74848DDD-E740-5D4F-A048-A06A5E036E2D}" dt="2022-07-09T23:18:57.851" v="2650" actId="692"/>
          <ac:spMkLst>
            <pc:docMk/>
            <pc:sldMk cId="3991159578" sldId="348"/>
            <ac:spMk id="8" creationId="{A3CD3E43-744A-62CF-C957-94114A5F0D0D}"/>
          </ac:spMkLst>
        </pc:spChg>
        <pc:picChg chg="add mod">
          <ac:chgData name="Mark Bell" userId="716736f3f0e69fe1" providerId="LiveId" clId="{74848DDD-E740-5D4F-A048-A06A5E036E2D}" dt="2022-07-09T22:07:51.731" v="2575" actId="1076"/>
          <ac:picMkLst>
            <pc:docMk/>
            <pc:sldMk cId="3991159578" sldId="348"/>
            <ac:picMk id="6" creationId="{C8BAEEFC-AD20-C164-4E06-B8BCDE44B751}"/>
          </ac:picMkLst>
        </pc:picChg>
      </pc:sldChg>
      <pc:sldChg chg="addSp delSp modSp add mod ord">
        <pc:chgData name="Mark Bell" userId="716736f3f0e69fe1" providerId="LiveId" clId="{74848DDD-E740-5D4F-A048-A06A5E036E2D}" dt="2022-07-12T18:30:09.042" v="5750" actId="20578"/>
        <pc:sldMkLst>
          <pc:docMk/>
          <pc:sldMk cId="3178171356" sldId="349"/>
        </pc:sldMkLst>
        <pc:spChg chg="mod">
          <ac:chgData name="Mark Bell" userId="716736f3f0e69fe1" providerId="LiveId" clId="{74848DDD-E740-5D4F-A048-A06A5E036E2D}" dt="2022-07-12T16:45:10.561" v="5308" actId="1076"/>
          <ac:spMkLst>
            <pc:docMk/>
            <pc:sldMk cId="3178171356" sldId="349"/>
            <ac:spMk id="2" creationId="{8A439732-EDCA-11BC-A8E1-7F2E6BA891DB}"/>
          </ac:spMkLst>
        </pc:spChg>
        <pc:spChg chg="add del mod">
          <ac:chgData name="Mark Bell" userId="716736f3f0e69fe1" providerId="LiveId" clId="{74848DDD-E740-5D4F-A048-A06A5E036E2D}" dt="2022-07-09T23:19:55.081" v="2653" actId="931"/>
          <ac:spMkLst>
            <pc:docMk/>
            <pc:sldMk cId="3178171356" sldId="349"/>
            <ac:spMk id="5" creationId="{DE2D27FC-9056-5914-BB5D-23DC7D11E546}"/>
          </ac:spMkLst>
        </pc:spChg>
        <pc:spChg chg="mod">
          <ac:chgData name="Mark Bell" userId="716736f3f0e69fe1" providerId="LiveId" clId="{74848DDD-E740-5D4F-A048-A06A5E036E2D}" dt="2022-07-09T23:21:36.509" v="2669" actId="1076"/>
          <ac:spMkLst>
            <pc:docMk/>
            <pc:sldMk cId="3178171356" sldId="349"/>
            <ac:spMk id="8" creationId="{A3CD3E43-744A-62CF-C957-94114A5F0D0D}"/>
          </ac:spMkLst>
        </pc:spChg>
        <pc:picChg chg="del">
          <ac:chgData name="Mark Bell" userId="716736f3f0e69fe1" providerId="LiveId" clId="{74848DDD-E740-5D4F-A048-A06A5E036E2D}" dt="2022-07-09T23:19:26.835" v="2652" actId="478"/>
          <ac:picMkLst>
            <pc:docMk/>
            <pc:sldMk cId="3178171356" sldId="349"/>
            <ac:picMk id="6" creationId="{C8BAEEFC-AD20-C164-4E06-B8BCDE44B751}"/>
          </ac:picMkLst>
        </pc:picChg>
        <pc:picChg chg="add mod modCrop">
          <ac:chgData name="Mark Bell" userId="716736f3f0e69fe1" providerId="LiveId" clId="{74848DDD-E740-5D4F-A048-A06A5E036E2D}" dt="2022-07-09T23:21:56.039" v="2670" actId="692"/>
          <ac:picMkLst>
            <pc:docMk/>
            <pc:sldMk cId="3178171356" sldId="349"/>
            <ac:picMk id="9" creationId="{862C4A54-77FF-DBD8-CFAA-B8D6C7406498}"/>
          </ac:picMkLst>
        </pc:picChg>
      </pc:sldChg>
      <pc:sldChg chg="addSp delSp modSp new mod ord">
        <pc:chgData name="Mark Bell" userId="716736f3f0e69fe1" providerId="LiveId" clId="{74848DDD-E740-5D4F-A048-A06A5E036E2D}" dt="2022-07-12T18:30:09.042" v="5750" actId="20578"/>
        <pc:sldMkLst>
          <pc:docMk/>
          <pc:sldMk cId="1986701532" sldId="350"/>
        </pc:sldMkLst>
        <pc:spChg chg="mod">
          <ac:chgData name="Mark Bell" userId="716736f3f0e69fe1" providerId="LiveId" clId="{74848DDD-E740-5D4F-A048-A06A5E036E2D}" dt="2022-07-10T01:09:05.584" v="3487" actId="14100"/>
          <ac:spMkLst>
            <pc:docMk/>
            <pc:sldMk cId="1986701532" sldId="350"/>
            <ac:spMk id="2" creationId="{8CF1AF2F-CFAC-B2F8-B642-3574584E0D94}"/>
          </ac:spMkLst>
        </pc:spChg>
        <pc:spChg chg="del">
          <ac:chgData name="Mark Bell" userId="716736f3f0e69fe1" providerId="LiveId" clId="{74848DDD-E740-5D4F-A048-A06A5E036E2D}" dt="2022-07-09T23:32:37.697" v="2722" actId="931"/>
          <ac:spMkLst>
            <pc:docMk/>
            <pc:sldMk cId="1986701532" sldId="350"/>
            <ac:spMk id="3" creationId="{E92202FA-3346-131F-35A1-6793FF87BDD5}"/>
          </ac:spMkLst>
        </pc:spChg>
        <pc:spChg chg="mod">
          <ac:chgData name="Mark Bell" userId="716736f3f0e69fe1" providerId="LiveId" clId="{74848DDD-E740-5D4F-A048-A06A5E036E2D}" dt="2022-07-10T01:09:11.524" v="3488" actId="14100"/>
          <ac:spMkLst>
            <pc:docMk/>
            <pc:sldMk cId="1986701532" sldId="350"/>
            <ac:spMk id="4" creationId="{CE6FE1ED-8546-05FA-A5C7-8F41F6831580}"/>
          </ac:spMkLst>
        </pc:spChg>
        <pc:picChg chg="add mod">
          <ac:chgData name="Mark Bell" userId="716736f3f0e69fe1" providerId="LiveId" clId="{74848DDD-E740-5D4F-A048-A06A5E036E2D}" dt="2022-07-09T23:49:31.795" v="2878" actId="1076"/>
          <ac:picMkLst>
            <pc:docMk/>
            <pc:sldMk cId="1986701532" sldId="350"/>
            <ac:picMk id="7" creationId="{CB4DEAB2-0CA7-DB5D-FD80-3AB15695AE3B}"/>
          </ac:picMkLst>
        </pc:picChg>
      </pc:sldChg>
      <pc:sldChg chg="addSp delSp modSp new mod ord modClrScheme chgLayout">
        <pc:chgData name="Mark Bell" userId="716736f3f0e69fe1" providerId="LiveId" clId="{74848DDD-E740-5D4F-A048-A06A5E036E2D}" dt="2022-07-12T20:39:31.088" v="8013" actId="20577"/>
        <pc:sldMkLst>
          <pc:docMk/>
          <pc:sldMk cId="2694088335" sldId="351"/>
        </pc:sldMkLst>
        <pc:spChg chg="mod ord">
          <ac:chgData name="Mark Bell" userId="716736f3f0e69fe1" providerId="LiveId" clId="{74848DDD-E740-5D4F-A048-A06A5E036E2D}" dt="2022-07-12T20:37:24.895" v="7981" actId="20577"/>
          <ac:spMkLst>
            <pc:docMk/>
            <pc:sldMk cId="2694088335" sldId="351"/>
            <ac:spMk id="2" creationId="{05A3CD74-343B-8BCB-B29E-73B97BFCECA9}"/>
          </ac:spMkLst>
        </pc:spChg>
        <pc:spChg chg="mod ord">
          <ac:chgData name="Mark Bell" userId="716736f3f0e69fe1" providerId="LiveId" clId="{74848DDD-E740-5D4F-A048-A06A5E036E2D}" dt="2022-07-12T20:39:31.088" v="8013" actId="20577"/>
          <ac:spMkLst>
            <pc:docMk/>
            <pc:sldMk cId="2694088335" sldId="351"/>
            <ac:spMk id="3" creationId="{2790940D-5B85-0C43-677A-74EC00B9312F}"/>
          </ac:spMkLst>
        </pc:spChg>
        <pc:spChg chg="mod ord">
          <ac:chgData name="Mark Bell" userId="716736f3f0e69fe1" providerId="LiveId" clId="{74848DDD-E740-5D4F-A048-A06A5E036E2D}" dt="2022-07-10T00:04:14.759" v="3001" actId="700"/>
          <ac:spMkLst>
            <pc:docMk/>
            <pc:sldMk cId="2694088335" sldId="351"/>
            <ac:spMk id="4" creationId="{AFB79808-F18B-565A-FAE0-801815C109E2}"/>
          </ac:spMkLst>
        </pc:spChg>
        <pc:spChg chg="add del mod ord">
          <ac:chgData name="Mark Bell" userId="716736f3f0e69fe1" providerId="LiveId" clId="{74848DDD-E740-5D4F-A048-A06A5E036E2D}" dt="2022-07-10T00:26:25.089" v="3002" actId="931"/>
          <ac:spMkLst>
            <pc:docMk/>
            <pc:sldMk cId="2694088335" sldId="351"/>
            <ac:spMk id="5" creationId="{8A7C3129-0E50-65AE-A61F-91B661633DD6}"/>
          </ac:spMkLst>
        </pc:spChg>
        <pc:picChg chg="add mod modCrop">
          <ac:chgData name="Mark Bell" userId="716736f3f0e69fe1" providerId="LiveId" clId="{74848DDD-E740-5D4F-A048-A06A5E036E2D}" dt="2022-07-10T00:31:44.487" v="3173" actId="1076"/>
          <ac:picMkLst>
            <pc:docMk/>
            <pc:sldMk cId="2694088335" sldId="351"/>
            <ac:picMk id="7" creationId="{D4FDAB0E-E262-9A0F-9F54-1E5AB7070B00}"/>
          </ac:picMkLst>
        </pc:picChg>
        <pc:picChg chg="add mod">
          <ac:chgData name="Mark Bell" userId="716736f3f0e69fe1" providerId="LiveId" clId="{74848DDD-E740-5D4F-A048-A06A5E036E2D}" dt="2022-07-10T00:47:43.682" v="3329" actId="1076"/>
          <ac:picMkLst>
            <pc:docMk/>
            <pc:sldMk cId="2694088335" sldId="351"/>
            <ac:picMk id="3074" creationId="{5AD76F94-71CA-F1CA-A107-F65E921EA2B8}"/>
          </ac:picMkLst>
        </pc:picChg>
      </pc:sldChg>
      <pc:sldChg chg="addSp delSp modSp new mod ord">
        <pc:chgData name="Mark Bell" userId="716736f3f0e69fe1" providerId="LiveId" clId="{74848DDD-E740-5D4F-A048-A06A5E036E2D}" dt="2022-07-12T20:03:16.551" v="7598" actId="20577"/>
        <pc:sldMkLst>
          <pc:docMk/>
          <pc:sldMk cId="3971864140" sldId="352"/>
        </pc:sldMkLst>
        <pc:spChg chg="mod">
          <ac:chgData name="Mark Bell" userId="716736f3f0e69fe1" providerId="LiveId" clId="{74848DDD-E740-5D4F-A048-A06A5E036E2D}" dt="2022-07-12T20:03:16.551" v="7598" actId="20577"/>
          <ac:spMkLst>
            <pc:docMk/>
            <pc:sldMk cId="3971864140" sldId="352"/>
            <ac:spMk id="2" creationId="{BBD6909D-B62B-5588-0854-679262CE6918}"/>
          </ac:spMkLst>
        </pc:spChg>
        <pc:spChg chg="del">
          <ac:chgData name="Mark Bell" userId="716736f3f0e69fe1" providerId="LiveId" clId="{74848DDD-E740-5D4F-A048-A06A5E036E2D}" dt="2022-07-10T01:00:01.433" v="3340"/>
          <ac:spMkLst>
            <pc:docMk/>
            <pc:sldMk cId="3971864140" sldId="352"/>
            <ac:spMk id="3" creationId="{B439183F-62D8-6466-5144-1381D17AABD9}"/>
          </ac:spMkLst>
        </pc:spChg>
        <pc:spChg chg="add del mod topLvl">
          <ac:chgData name="Mark Bell" userId="716736f3f0e69fe1" providerId="LiveId" clId="{74848DDD-E740-5D4F-A048-A06A5E036E2D}" dt="2022-07-10T00:59:29.131" v="3336" actId="478"/>
          <ac:spMkLst>
            <pc:docMk/>
            <pc:sldMk cId="3971864140" sldId="352"/>
            <ac:spMk id="8" creationId="{4C50DEF7-B9BE-FADF-9AA0-89E5E26E7281}"/>
          </ac:spMkLst>
        </pc:spChg>
        <pc:spChg chg="add mod">
          <ac:chgData name="Mark Bell" userId="716736f3f0e69fe1" providerId="LiveId" clId="{74848DDD-E740-5D4F-A048-A06A5E036E2D}" dt="2022-07-10T01:06:43.946" v="3449" actId="20577"/>
          <ac:spMkLst>
            <pc:docMk/>
            <pc:sldMk cId="3971864140" sldId="352"/>
            <ac:spMk id="10" creationId="{F17C36D0-8AAD-1061-18FA-87CFA99110A6}"/>
          </ac:spMkLst>
        </pc:spChg>
        <pc:grpChg chg="add del mod">
          <ac:chgData name="Mark Bell" userId="716736f3f0e69fe1" providerId="LiveId" clId="{74848DDD-E740-5D4F-A048-A06A5E036E2D}" dt="2022-07-10T00:59:29.131" v="3336" actId="478"/>
          <ac:grpSpMkLst>
            <pc:docMk/>
            <pc:sldMk cId="3971864140" sldId="352"/>
            <ac:grpSpMk id="6" creationId="{715EB9EB-6884-D493-C97F-DDD160FE665C}"/>
          </ac:grpSpMkLst>
        </pc:grpChg>
        <pc:graphicFrameChg chg="add mod modGraphic">
          <ac:chgData name="Mark Bell" userId="716736f3f0e69fe1" providerId="LiveId" clId="{74848DDD-E740-5D4F-A048-A06A5E036E2D}" dt="2022-07-10T01:01:37.707" v="3352" actId="1076"/>
          <ac:graphicFrameMkLst>
            <pc:docMk/>
            <pc:sldMk cId="3971864140" sldId="352"/>
            <ac:graphicFrameMk id="9" creationId="{5CCEDAE5-8596-2C1E-58EC-BE3DDCEC812A}"/>
          </ac:graphicFrameMkLst>
        </pc:graphicFrameChg>
        <pc:picChg chg="add mod topLvl">
          <ac:chgData name="Mark Bell" userId="716736f3f0e69fe1" providerId="LiveId" clId="{74848DDD-E740-5D4F-A048-A06A5E036E2D}" dt="2022-07-10T00:59:41.212" v="3339" actId="1076"/>
          <ac:picMkLst>
            <pc:docMk/>
            <pc:sldMk cId="3971864140" sldId="352"/>
            <ac:picMk id="7" creationId="{83C590DE-D70C-24D0-F3F5-EBC3BDD4C63B}"/>
          </ac:picMkLst>
        </pc:picChg>
      </pc:sldChg>
      <pc:sldChg chg="addSp delSp modSp new mod ord modClrScheme chgLayout">
        <pc:chgData name="Mark Bell" userId="716736f3f0e69fe1" providerId="LiveId" clId="{74848DDD-E740-5D4F-A048-A06A5E036E2D}" dt="2022-07-12T18:31:06.968" v="5752" actId="20578"/>
        <pc:sldMkLst>
          <pc:docMk/>
          <pc:sldMk cId="800594732" sldId="353"/>
        </pc:sldMkLst>
        <pc:spChg chg="mod ord">
          <ac:chgData name="Mark Bell" userId="716736f3f0e69fe1" providerId="LiveId" clId="{74848DDD-E740-5D4F-A048-A06A5E036E2D}" dt="2022-07-12T15:11:45.100" v="3835" actId="20577"/>
          <ac:spMkLst>
            <pc:docMk/>
            <pc:sldMk cId="800594732" sldId="353"/>
            <ac:spMk id="2" creationId="{79496CCA-3FBA-377D-EB55-085D96D6AB5D}"/>
          </ac:spMkLst>
        </pc:spChg>
        <pc:spChg chg="del mod ord">
          <ac:chgData name="Mark Bell" userId="716736f3f0e69fe1" providerId="LiveId" clId="{74848DDD-E740-5D4F-A048-A06A5E036E2D}" dt="2022-07-12T15:05:01.030" v="3511" actId="700"/>
          <ac:spMkLst>
            <pc:docMk/>
            <pc:sldMk cId="800594732" sldId="353"/>
            <ac:spMk id="3" creationId="{0CCAD0A6-E645-E54F-CC1C-48622BB195FF}"/>
          </ac:spMkLst>
        </pc:spChg>
        <pc:spChg chg="mod ord">
          <ac:chgData name="Mark Bell" userId="716736f3f0e69fe1" providerId="LiveId" clId="{74848DDD-E740-5D4F-A048-A06A5E036E2D}" dt="2022-07-12T15:05:32.291" v="3512" actId="700"/>
          <ac:spMkLst>
            <pc:docMk/>
            <pc:sldMk cId="800594732" sldId="353"/>
            <ac:spMk id="4" creationId="{9770753C-BA6A-9756-A6B7-EC5EC49E9FC2}"/>
          </ac:spMkLst>
        </pc:spChg>
        <pc:spChg chg="add del mod ord">
          <ac:chgData name="Mark Bell" userId="716736f3f0e69fe1" providerId="LiveId" clId="{74848DDD-E740-5D4F-A048-A06A5E036E2D}" dt="2022-07-12T15:05:32.291" v="3512" actId="700"/>
          <ac:spMkLst>
            <pc:docMk/>
            <pc:sldMk cId="800594732" sldId="353"/>
            <ac:spMk id="5" creationId="{649DD7D1-537C-CA63-3BD0-F77F82E7CF4F}"/>
          </ac:spMkLst>
        </pc:spChg>
        <pc:spChg chg="add del mod ord">
          <ac:chgData name="Mark Bell" userId="716736f3f0e69fe1" providerId="LiveId" clId="{74848DDD-E740-5D4F-A048-A06A5E036E2D}" dt="2022-07-12T15:05:40.655" v="3513"/>
          <ac:spMkLst>
            <pc:docMk/>
            <pc:sldMk cId="800594732" sldId="353"/>
            <ac:spMk id="6" creationId="{48DE1B68-2C07-A086-1923-D5D2DAD5F60D}"/>
          </ac:spMkLst>
        </pc:spChg>
        <pc:spChg chg="add mod ord">
          <ac:chgData name="Mark Bell" userId="716736f3f0e69fe1" providerId="LiveId" clId="{74848DDD-E740-5D4F-A048-A06A5E036E2D}" dt="2022-07-12T15:07:51.599" v="3641" actId="20577"/>
          <ac:spMkLst>
            <pc:docMk/>
            <pc:sldMk cId="800594732" sldId="353"/>
            <ac:spMk id="7" creationId="{7EA70E6F-C4B1-45D9-5822-FB63DEA14B61}"/>
          </ac:spMkLst>
        </pc:spChg>
        <pc:picChg chg="add mod">
          <ac:chgData name="Mark Bell" userId="716736f3f0e69fe1" providerId="LiveId" clId="{74848DDD-E740-5D4F-A048-A06A5E036E2D}" dt="2022-07-12T15:11:53.440" v="3836" actId="692"/>
          <ac:picMkLst>
            <pc:docMk/>
            <pc:sldMk cId="800594732" sldId="353"/>
            <ac:picMk id="8" creationId="{D01F4F8B-A9AD-ED2F-B98C-14DE8D2ACC85}"/>
          </ac:picMkLst>
        </pc:picChg>
      </pc:sldChg>
      <pc:sldChg chg="addSp delSp modSp new mod modClrScheme chgLayout">
        <pc:chgData name="Mark Bell" userId="716736f3f0e69fe1" providerId="LiveId" clId="{74848DDD-E740-5D4F-A048-A06A5E036E2D}" dt="2022-07-12T15:50:19.188" v="5107" actId="20577"/>
        <pc:sldMkLst>
          <pc:docMk/>
          <pc:sldMk cId="3498409957" sldId="354"/>
        </pc:sldMkLst>
        <pc:spChg chg="mod ord">
          <ac:chgData name="Mark Bell" userId="716736f3f0e69fe1" providerId="LiveId" clId="{74848DDD-E740-5D4F-A048-A06A5E036E2D}" dt="2022-07-12T15:31:57.063" v="4286" actId="20577"/>
          <ac:spMkLst>
            <pc:docMk/>
            <pc:sldMk cId="3498409957" sldId="354"/>
            <ac:spMk id="2" creationId="{A83A1520-3864-9B5F-9E16-6708AA51E1E0}"/>
          </ac:spMkLst>
        </pc:spChg>
        <pc:spChg chg="mod ord">
          <ac:chgData name="Mark Bell" userId="716736f3f0e69fe1" providerId="LiveId" clId="{74848DDD-E740-5D4F-A048-A06A5E036E2D}" dt="2022-07-12T15:50:19.188" v="5107" actId="20577"/>
          <ac:spMkLst>
            <pc:docMk/>
            <pc:sldMk cId="3498409957" sldId="354"/>
            <ac:spMk id="3" creationId="{53908017-32D5-DD18-3819-91B4D42E6CFE}"/>
          </ac:spMkLst>
        </pc:spChg>
        <pc:spChg chg="mod ord">
          <ac:chgData name="Mark Bell" userId="716736f3f0e69fe1" providerId="LiveId" clId="{74848DDD-E740-5D4F-A048-A06A5E036E2D}" dt="2022-07-12T15:29:02.882" v="4253" actId="700"/>
          <ac:spMkLst>
            <pc:docMk/>
            <pc:sldMk cId="3498409957" sldId="354"/>
            <ac:spMk id="4" creationId="{2A0D52C4-B2BC-6EB3-6314-9054C72DAAF4}"/>
          </ac:spMkLst>
        </pc:spChg>
        <pc:spChg chg="add del mod ord">
          <ac:chgData name="Mark Bell" userId="716736f3f0e69fe1" providerId="LiveId" clId="{74848DDD-E740-5D4F-A048-A06A5E036E2D}" dt="2022-07-12T15:30:39.736" v="4266"/>
          <ac:spMkLst>
            <pc:docMk/>
            <pc:sldMk cId="3498409957" sldId="354"/>
            <ac:spMk id="5" creationId="{A5ACC62E-0672-D5F2-9A53-F89CF26D271D}"/>
          </ac:spMkLst>
        </pc:spChg>
        <pc:picChg chg="add mod">
          <ac:chgData name="Mark Bell" userId="716736f3f0e69fe1" providerId="LiveId" clId="{74848DDD-E740-5D4F-A048-A06A5E036E2D}" dt="2022-07-12T15:32:50.411" v="4288" actId="1076"/>
          <ac:picMkLst>
            <pc:docMk/>
            <pc:sldMk cId="3498409957" sldId="354"/>
            <ac:picMk id="6" creationId="{0E60AB9C-6003-92B2-D7C8-B072E49E9359}"/>
          </ac:picMkLst>
        </pc:picChg>
      </pc:sldChg>
      <pc:sldChg chg="addSp delSp modSp new mod modClrScheme chgLayout">
        <pc:chgData name="Mark Bell" userId="716736f3f0e69fe1" providerId="LiveId" clId="{74848DDD-E740-5D4F-A048-A06A5E036E2D}" dt="2022-07-12T16:12:44.853" v="5262" actId="20577"/>
        <pc:sldMkLst>
          <pc:docMk/>
          <pc:sldMk cId="3413427475" sldId="355"/>
        </pc:sldMkLst>
        <pc:spChg chg="del">
          <ac:chgData name="Mark Bell" userId="716736f3f0e69fe1" providerId="LiveId" clId="{74848DDD-E740-5D4F-A048-A06A5E036E2D}" dt="2022-07-12T15:22:17.269" v="4169" actId="700"/>
          <ac:spMkLst>
            <pc:docMk/>
            <pc:sldMk cId="3413427475" sldId="355"/>
            <ac:spMk id="2" creationId="{6F423FDF-B650-EDBD-7F66-C5123535D294}"/>
          </ac:spMkLst>
        </pc:spChg>
        <pc:spChg chg="del">
          <ac:chgData name="Mark Bell" userId="716736f3f0e69fe1" providerId="LiveId" clId="{74848DDD-E740-5D4F-A048-A06A5E036E2D}" dt="2022-07-12T15:22:17.269" v="4169" actId="700"/>
          <ac:spMkLst>
            <pc:docMk/>
            <pc:sldMk cId="3413427475" sldId="355"/>
            <ac:spMk id="3" creationId="{E6B7F40B-9417-F470-5978-C01257990C55}"/>
          </ac:spMkLst>
        </pc:spChg>
        <pc:spChg chg="mod ord">
          <ac:chgData name="Mark Bell" userId="716736f3f0e69fe1" providerId="LiveId" clId="{74848DDD-E740-5D4F-A048-A06A5E036E2D}" dt="2022-07-12T15:23:14.769" v="4171" actId="700"/>
          <ac:spMkLst>
            <pc:docMk/>
            <pc:sldMk cId="3413427475" sldId="355"/>
            <ac:spMk id="4" creationId="{8FC65DBF-7416-4092-C42C-1F2A17720132}"/>
          </ac:spMkLst>
        </pc:spChg>
        <pc:spChg chg="add del mod ord">
          <ac:chgData name="Mark Bell" userId="716736f3f0e69fe1" providerId="LiveId" clId="{74848DDD-E740-5D4F-A048-A06A5E036E2D}" dt="2022-07-12T15:23:14.769" v="4171" actId="700"/>
          <ac:spMkLst>
            <pc:docMk/>
            <pc:sldMk cId="3413427475" sldId="355"/>
            <ac:spMk id="5" creationId="{592208AC-5351-6AFE-4706-222841018615}"/>
          </ac:spMkLst>
        </pc:spChg>
        <pc:spChg chg="add del mod ord">
          <ac:chgData name="Mark Bell" userId="716736f3f0e69fe1" providerId="LiveId" clId="{74848DDD-E740-5D4F-A048-A06A5E036E2D}" dt="2022-07-12T15:23:14.769" v="4171" actId="700"/>
          <ac:spMkLst>
            <pc:docMk/>
            <pc:sldMk cId="3413427475" sldId="355"/>
            <ac:spMk id="6" creationId="{985CA197-5DA6-17FE-DCC8-AB8B0243FF89}"/>
          </ac:spMkLst>
        </pc:spChg>
        <pc:spChg chg="add mod ord">
          <ac:chgData name="Mark Bell" userId="716736f3f0e69fe1" providerId="LiveId" clId="{74848DDD-E740-5D4F-A048-A06A5E036E2D}" dt="2022-07-12T15:23:38.708" v="4188" actId="14100"/>
          <ac:spMkLst>
            <pc:docMk/>
            <pc:sldMk cId="3413427475" sldId="355"/>
            <ac:spMk id="7" creationId="{3ADD770E-C674-6877-C741-59461F06FC3A}"/>
          </ac:spMkLst>
        </pc:spChg>
        <pc:spChg chg="add mod ord">
          <ac:chgData name="Mark Bell" userId="716736f3f0e69fe1" providerId="LiveId" clId="{74848DDD-E740-5D4F-A048-A06A5E036E2D}" dt="2022-07-12T16:12:44.853" v="5262" actId="20577"/>
          <ac:spMkLst>
            <pc:docMk/>
            <pc:sldMk cId="3413427475" sldId="355"/>
            <ac:spMk id="8" creationId="{50BEF299-3138-45AD-0CA4-B2BBE3B397D3}"/>
          </ac:spMkLst>
        </pc:spChg>
        <pc:spChg chg="add del mod ord">
          <ac:chgData name="Mark Bell" userId="716736f3f0e69fe1" providerId="LiveId" clId="{74848DDD-E740-5D4F-A048-A06A5E036E2D}" dt="2022-07-12T15:23:18.002" v="4172"/>
          <ac:spMkLst>
            <pc:docMk/>
            <pc:sldMk cId="3413427475" sldId="355"/>
            <ac:spMk id="9" creationId="{A0330A64-25C1-8BAB-37D4-211CEBED6E7C}"/>
          </ac:spMkLst>
        </pc:spChg>
        <pc:spChg chg="add">
          <ac:chgData name="Mark Bell" userId="716736f3f0e69fe1" providerId="LiveId" clId="{74848DDD-E740-5D4F-A048-A06A5E036E2D}" dt="2022-07-12T15:25:00.610" v="4193" actId="11529"/>
          <ac:spMkLst>
            <pc:docMk/>
            <pc:sldMk cId="3413427475" sldId="355"/>
            <ac:spMk id="11" creationId="{26C0D77F-1D37-84F6-5C57-8D1712B5EBDF}"/>
          </ac:spMkLst>
        </pc:spChg>
        <pc:spChg chg="add mod">
          <ac:chgData name="Mark Bell" userId="716736f3f0e69fe1" providerId="LiveId" clId="{74848DDD-E740-5D4F-A048-A06A5E036E2D}" dt="2022-07-12T15:25:31.799" v="4197" actId="14100"/>
          <ac:spMkLst>
            <pc:docMk/>
            <pc:sldMk cId="3413427475" sldId="355"/>
            <ac:spMk id="12" creationId="{316DDED8-5EE8-79B8-7EB9-FAB98E0E2FE2}"/>
          </ac:spMkLst>
        </pc:spChg>
        <pc:spChg chg="add mod">
          <ac:chgData name="Mark Bell" userId="716736f3f0e69fe1" providerId="LiveId" clId="{74848DDD-E740-5D4F-A048-A06A5E036E2D}" dt="2022-07-12T15:25:51.989" v="4199" actId="1076"/>
          <ac:spMkLst>
            <pc:docMk/>
            <pc:sldMk cId="3413427475" sldId="355"/>
            <ac:spMk id="13" creationId="{223D192F-DE67-3425-BF25-814D05399D9D}"/>
          </ac:spMkLst>
        </pc:spChg>
        <pc:picChg chg="add mod">
          <ac:chgData name="Mark Bell" userId="716736f3f0e69fe1" providerId="LiveId" clId="{74848DDD-E740-5D4F-A048-A06A5E036E2D}" dt="2022-07-12T15:23:57.349" v="4192" actId="692"/>
          <ac:picMkLst>
            <pc:docMk/>
            <pc:sldMk cId="3413427475" sldId="355"/>
            <ac:picMk id="10" creationId="{90BD6349-9891-501E-0554-4D0D17EA7080}"/>
          </ac:picMkLst>
        </pc:picChg>
      </pc:sldChg>
      <pc:sldChg chg="modSp new mod">
        <pc:chgData name="Mark Bell" userId="716736f3f0e69fe1" providerId="LiveId" clId="{74848DDD-E740-5D4F-A048-A06A5E036E2D}" dt="2022-07-12T16:09:47.113" v="5225" actId="20577"/>
        <pc:sldMkLst>
          <pc:docMk/>
          <pc:sldMk cId="340357851" sldId="356"/>
        </pc:sldMkLst>
        <pc:spChg chg="mod">
          <ac:chgData name="Mark Bell" userId="716736f3f0e69fe1" providerId="LiveId" clId="{74848DDD-E740-5D4F-A048-A06A5E036E2D}" dt="2022-07-12T15:37:19.469" v="4401" actId="20577"/>
          <ac:spMkLst>
            <pc:docMk/>
            <pc:sldMk cId="340357851" sldId="356"/>
            <ac:spMk id="2" creationId="{A884B02C-F23C-3F8E-8B69-147B5DFACC08}"/>
          </ac:spMkLst>
        </pc:spChg>
        <pc:spChg chg="mod">
          <ac:chgData name="Mark Bell" userId="716736f3f0e69fe1" providerId="LiveId" clId="{74848DDD-E740-5D4F-A048-A06A5E036E2D}" dt="2022-07-12T16:09:47.113" v="5225" actId="20577"/>
          <ac:spMkLst>
            <pc:docMk/>
            <pc:sldMk cId="340357851" sldId="356"/>
            <ac:spMk id="3" creationId="{6D3C8B07-86E8-F645-22B6-E5D95FCAD9CD}"/>
          </ac:spMkLst>
        </pc:spChg>
      </pc:sldChg>
      <pc:sldChg chg="addSp delSp modSp new mod ord">
        <pc:chgData name="Mark Bell" userId="716736f3f0e69fe1" providerId="LiveId" clId="{74848DDD-E740-5D4F-A048-A06A5E036E2D}" dt="2022-07-12T16:08:42.346" v="5222" actId="1038"/>
        <pc:sldMkLst>
          <pc:docMk/>
          <pc:sldMk cId="4198942552" sldId="357"/>
        </pc:sldMkLst>
        <pc:spChg chg="del mod">
          <ac:chgData name="Mark Bell" userId="716736f3f0e69fe1" providerId="LiveId" clId="{74848DDD-E740-5D4F-A048-A06A5E036E2D}" dt="2022-07-12T16:02:28.791" v="5169" actId="478"/>
          <ac:spMkLst>
            <pc:docMk/>
            <pc:sldMk cId="4198942552" sldId="357"/>
            <ac:spMk id="2" creationId="{EF4B008F-DC61-2C5A-D9D4-16CD7FDD3C59}"/>
          </ac:spMkLst>
        </pc:spChg>
        <pc:spChg chg="del mod">
          <ac:chgData name="Mark Bell" userId="716736f3f0e69fe1" providerId="LiveId" clId="{74848DDD-E740-5D4F-A048-A06A5E036E2D}" dt="2022-07-12T15:59:52.782" v="5152"/>
          <ac:spMkLst>
            <pc:docMk/>
            <pc:sldMk cId="4198942552" sldId="357"/>
            <ac:spMk id="3" creationId="{90A1ED54-F961-42E6-17BB-8821DF3C8B1B}"/>
          </ac:spMkLst>
        </pc:spChg>
        <pc:spChg chg="del">
          <ac:chgData name="Mark Bell" userId="716736f3f0e69fe1" providerId="LiveId" clId="{74848DDD-E740-5D4F-A048-A06A5E036E2D}" dt="2022-07-12T15:59:46.731" v="5150" actId="478"/>
          <ac:spMkLst>
            <pc:docMk/>
            <pc:sldMk cId="4198942552" sldId="357"/>
            <ac:spMk id="4" creationId="{4DF83931-525F-8E08-5B16-97C80A61E1A6}"/>
          </ac:spMkLst>
        </pc:spChg>
        <pc:spChg chg="add del mod">
          <ac:chgData name="Mark Bell" userId="716736f3f0e69fe1" providerId="LiveId" clId="{74848DDD-E740-5D4F-A048-A06A5E036E2D}" dt="2022-07-12T16:02:33.311" v="5170" actId="478"/>
          <ac:spMkLst>
            <pc:docMk/>
            <pc:sldMk cId="4198942552" sldId="357"/>
            <ac:spMk id="9" creationId="{165ADA62-02F9-2EC8-6CE3-3D1BB6336F31}"/>
          </ac:spMkLst>
        </pc:spChg>
        <pc:picChg chg="add mod modCrop">
          <ac:chgData name="Mark Bell" userId="716736f3f0e69fe1" providerId="LiveId" clId="{74848DDD-E740-5D4F-A048-A06A5E036E2D}" dt="2022-07-12T16:08:42.346" v="5222" actId="1038"/>
          <ac:picMkLst>
            <pc:docMk/>
            <pc:sldMk cId="4198942552" sldId="357"/>
            <ac:picMk id="6" creationId="{432100D6-88DC-AC6C-64D0-F07D7D187916}"/>
          </ac:picMkLst>
        </pc:picChg>
        <pc:picChg chg="add mod modCrop">
          <ac:chgData name="Mark Bell" userId="716736f3f0e69fe1" providerId="LiveId" clId="{74848DDD-E740-5D4F-A048-A06A5E036E2D}" dt="2022-07-12T16:08:42.346" v="5222" actId="1038"/>
          <ac:picMkLst>
            <pc:docMk/>
            <pc:sldMk cId="4198942552" sldId="357"/>
            <ac:picMk id="7" creationId="{6AF385B2-81F9-34E9-23C5-24F18920A8B6}"/>
          </ac:picMkLst>
        </pc:picChg>
        <pc:picChg chg="add mod modCrop">
          <ac:chgData name="Mark Bell" userId="716736f3f0e69fe1" providerId="LiveId" clId="{74848DDD-E740-5D4F-A048-A06A5E036E2D}" dt="2022-07-12T16:08:42.346" v="5222" actId="1038"/>
          <ac:picMkLst>
            <pc:docMk/>
            <pc:sldMk cId="4198942552" sldId="357"/>
            <ac:picMk id="10" creationId="{2A1B5A5C-DFF4-BCA9-1C41-8DDD49D1B8E8}"/>
          </ac:picMkLst>
        </pc:picChg>
      </pc:sldChg>
      <pc:sldChg chg="addSp delSp modSp add mod modClrScheme chgLayout">
        <pc:chgData name="Mark Bell" userId="716736f3f0e69fe1" providerId="LiveId" clId="{74848DDD-E740-5D4F-A048-A06A5E036E2D}" dt="2022-07-12T17:11:28.433" v="5422" actId="1038"/>
        <pc:sldMkLst>
          <pc:docMk/>
          <pc:sldMk cId="3774290439" sldId="358"/>
        </pc:sldMkLst>
        <pc:spChg chg="del">
          <ac:chgData name="Mark Bell" userId="716736f3f0e69fe1" providerId="LiveId" clId="{74848DDD-E740-5D4F-A048-A06A5E036E2D}" dt="2022-07-12T17:01:56.151" v="5325" actId="478"/>
          <ac:spMkLst>
            <pc:docMk/>
            <pc:sldMk cId="3774290439" sldId="358"/>
            <ac:spMk id="2" creationId="{DFB6DE4E-B954-9FE9-7B60-56949CCADAB4}"/>
          </ac:spMkLst>
        </pc:spChg>
        <pc:spChg chg="mod ord">
          <ac:chgData name="Mark Bell" userId="716736f3f0e69fe1" providerId="LiveId" clId="{74848DDD-E740-5D4F-A048-A06A5E036E2D}" dt="2022-07-12T17:02:06.315" v="5327" actId="700"/>
          <ac:spMkLst>
            <pc:docMk/>
            <pc:sldMk cId="3774290439" sldId="358"/>
            <ac:spMk id="4" creationId="{10C93B75-554F-1D46-4F03-CF59BC46CD61}"/>
          </ac:spMkLst>
        </pc:spChg>
        <pc:spChg chg="add del mod">
          <ac:chgData name="Mark Bell" userId="716736f3f0e69fe1" providerId="LiveId" clId="{74848DDD-E740-5D4F-A048-A06A5E036E2D}" dt="2022-07-12T17:00:38.835" v="5311" actId="931"/>
          <ac:spMkLst>
            <pc:docMk/>
            <pc:sldMk cId="3774290439" sldId="358"/>
            <ac:spMk id="5" creationId="{7D440AEE-B621-0B2A-BB17-70197B3A2E39}"/>
          </ac:spMkLst>
        </pc:spChg>
        <pc:spChg chg="mod">
          <ac:chgData name="Mark Bell" userId="716736f3f0e69fe1" providerId="LiveId" clId="{74848DDD-E740-5D4F-A048-A06A5E036E2D}" dt="2022-07-12T17:03:08.036" v="5339" actId="14100"/>
          <ac:spMkLst>
            <pc:docMk/>
            <pc:sldMk cId="3774290439" sldId="358"/>
            <ac:spMk id="8" creationId="{A2689F0F-DC42-298B-40B9-E66744379049}"/>
          </ac:spMkLst>
        </pc:spChg>
        <pc:spChg chg="mod">
          <ac:chgData name="Mark Bell" userId="716736f3f0e69fe1" providerId="LiveId" clId="{74848DDD-E740-5D4F-A048-A06A5E036E2D}" dt="2022-07-12T17:09:20.641" v="5378" actId="14100"/>
          <ac:spMkLst>
            <pc:docMk/>
            <pc:sldMk cId="3774290439" sldId="358"/>
            <ac:spMk id="9" creationId="{7E774210-EB51-DB66-955F-0FE6A2A5B53F}"/>
          </ac:spMkLst>
        </pc:spChg>
        <pc:spChg chg="add del mod">
          <ac:chgData name="Mark Bell" userId="716736f3f0e69fe1" providerId="LiveId" clId="{74848DDD-E740-5D4F-A048-A06A5E036E2D}" dt="2022-07-12T17:02:00.178" v="5326" actId="478"/>
          <ac:spMkLst>
            <pc:docMk/>
            <pc:sldMk cId="3774290439" sldId="358"/>
            <ac:spMk id="12" creationId="{7FE2DB35-2AB4-3936-D271-48A38D785992}"/>
          </ac:spMkLst>
        </pc:spChg>
        <pc:spChg chg="add">
          <ac:chgData name="Mark Bell" userId="716736f3f0e69fe1" providerId="LiveId" clId="{74848DDD-E740-5D4F-A048-A06A5E036E2D}" dt="2022-07-12T17:10:45.750" v="5408" actId="11529"/>
          <ac:spMkLst>
            <pc:docMk/>
            <pc:sldMk cId="3774290439" sldId="358"/>
            <ac:spMk id="13" creationId="{8EBA2FA0-FDA5-C3F5-1057-1407408906C5}"/>
          </ac:spMkLst>
        </pc:spChg>
        <pc:spChg chg="add mod">
          <ac:chgData name="Mark Bell" userId="716736f3f0e69fe1" providerId="LiveId" clId="{74848DDD-E740-5D4F-A048-A06A5E036E2D}" dt="2022-07-12T17:11:28.433" v="5422" actId="1038"/>
          <ac:spMkLst>
            <pc:docMk/>
            <pc:sldMk cId="3774290439" sldId="358"/>
            <ac:spMk id="14" creationId="{44EFB0A7-ECF3-D38D-EDDE-AFD7B9D3C5C1}"/>
          </ac:spMkLst>
        </pc:spChg>
        <pc:spChg chg="add mod">
          <ac:chgData name="Mark Bell" userId="716736f3f0e69fe1" providerId="LiveId" clId="{74848DDD-E740-5D4F-A048-A06A5E036E2D}" dt="2022-07-12T17:10:19.827" v="5407" actId="1076"/>
          <ac:spMkLst>
            <pc:docMk/>
            <pc:sldMk cId="3774290439" sldId="358"/>
            <ac:spMk id="15" creationId="{FAD21437-EE61-2118-10E9-FEF48778B3C0}"/>
          </ac:spMkLst>
        </pc:spChg>
        <pc:spChg chg="del">
          <ac:chgData name="Mark Bell" userId="716736f3f0e69fe1" providerId="LiveId" clId="{74848DDD-E740-5D4F-A048-A06A5E036E2D}" dt="2022-07-12T17:01:11.239" v="5317" actId="478"/>
          <ac:spMkLst>
            <pc:docMk/>
            <pc:sldMk cId="3774290439" sldId="358"/>
            <ac:spMk id="16" creationId="{4D3A5F3B-4B70-D25E-3935-6672FE14A844}"/>
          </ac:spMkLst>
        </pc:spChg>
        <pc:spChg chg="del mod">
          <ac:chgData name="Mark Bell" userId="716736f3f0e69fe1" providerId="LiveId" clId="{74848DDD-E740-5D4F-A048-A06A5E036E2D}" dt="2022-07-12T17:01:20.632" v="5319" actId="478"/>
          <ac:spMkLst>
            <pc:docMk/>
            <pc:sldMk cId="3774290439" sldId="358"/>
            <ac:spMk id="17" creationId="{BE101C14-AC7F-BC2B-C86F-564256D3FE10}"/>
          </ac:spMkLst>
        </pc:spChg>
        <pc:spChg chg="add">
          <ac:chgData name="Mark Bell" userId="716736f3f0e69fe1" providerId="LiveId" clId="{74848DDD-E740-5D4F-A048-A06A5E036E2D}" dt="2022-07-12T17:11:15.948" v="5415" actId="11529"/>
          <ac:spMkLst>
            <pc:docMk/>
            <pc:sldMk cId="3774290439" sldId="358"/>
            <ac:spMk id="18" creationId="{22B7EE68-AF07-182B-6883-B93183F4466F}"/>
          </ac:spMkLst>
        </pc:spChg>
        <pc:picChg chg="del">
          <ac:chgData name="Mark Bell" userId="716736f3f0e69fe1" providerId="LiveId" clId="{74848DDD-E740-5D4F-A048-A06A5E036E2D}" dt="2022-07-12T16:45:51.324" v="5310" actId="478"/>
          <ac:picMkLst>
            <pc:docMk/>
            <pc:sldMk cId="3774290439" sldId="358"/>
            <ac:picMk id="6" creationId="{C7B9E47F-179D-32B1-7136-16CC429E5880}"/>
          </ac:picMkLst>
        </pc:picChg>
        <pc:picChg chg="add mod ord modCrop">
          <ac:chgData name="Mark Bell" userId="716736f3f0e69fe1" providerId="LiveId" clId="{74848DDD-E740-5D4F-A048-A06A5E036E2D}" dt="2022-07-12T17:02:36.671" v="5333" actId="1076"/>
          <ac:picMkLst>
            <pc:docMk/>
            <pc:sldMk cId="3774290439" sldId="358"/>
            <ac:picMk id="10" creationId="{A17BF4D8-5343-A504-7546-27FE126BDDCA}"/>
          </ac:picMkLst>
        </pc:picChg>
      </pc:sldChg>
      <pc:sldChg chg="addSp delSp modSp new mod modClrScheme chgLayout">
        <pc:chgData name="Mark Bell" userId="716736f3f0e69fe1" providerId="LiveId" clId="{74848DDD-E740-5D4F-A048-A06A5E036E2D}" dt="2022-07-12T20:46:13.875" v="8058" actId="1035"/>
        <pc:sldMkLst>
          <pc:docMk/>
          <pc:sldMk cId="3407489540" sldId="359"/>
        </pc:sldMkLst>
        <pc:spChg chg="mod ord">
          <ac:chgData name="Mark Bell" userId="716736f3f0e69fe1" providerId="LiveId" clId="{74848DDD-E740-5D4F-A048-A06A5E036E2D}" dt="2022-07-12T17:54:13.277" v="5430" actId="700"/>
          <ac:spMkLst>
            <pc:docMk/>
            <pc:sldMk cId="3407489540" sldId="359"/>
            <ac:spMk id="2" creationId="{16F5FEEB-9E05-413C-D03E-5F87E79BCAAF}"/>
          </ac:spMkLst>
        </pc:spChg>
        <pc:spChg chg="add del mod ord">
          <ac:chgData name="Mark Bell" userId="716736f3f0e69fe1" providerId="LiveId" clId="{74848DDD-E740-5D4F-A048-A06A5E036E2D}" dt="2022-07-12T17:54:21.010" v="5431" actId="478"/>
          <ac:spMkLst>
            <pc:docMk/>
            <pc:sldMk cId="3407489540" sldId="359"/>
            <ac:spMk id="5" creationId="{2EE2E663-EAD6-8B20-1F67-D06E2749624F}"/>
          </ac:spMkLst>
        </pc:spChg>
        <pc:spChg chg="add mod ord">
          <ac:chgData name="Mark Bell" userId="716736f3f0e69fe1" providerId="LiveId" clId="{74848DDD-E740-5D4F-A048-A06A5E036E2D}" dt="2022-07-12T18:04:48.605" v="5672" actId="14100"/>
          <ac:spMkLst>
            <pc:docMk/>
            <pc:sldMk cId="3407489540" sldId="359"/>
            <ac:spMk id="6" creationId="{BD5EDB38-8255-AE84-0810-4522DA9EA0F2}"/>
          </ac:spMkLst>
        </pc:spChg>
        <pc:spChg chg="add mod">
          <ac:chgData name="Mark Bell" userId="716736f3f0e69fe1" providerId="LiveId" clId="{74848DDD-E740-5D4F-A048-A06A5E036E2D}" dt="2022-07-12T18:04:34.476" v="5671" actId="1076"/>
          <ac:spMkLst>
            <pc:docMk/>
            <pc:sldMk cId="3407489540" sldId="359"/>
            <ac:spMk id="7" creationId="{EB819421-E722-6179-BD76-202297CCD03A}"/>
          </ac:spMkLst>
        </pc:spChg>
        <pc:spChg chg="add mod">
          <ac:chgData name="Mark Bell" userId="716736f3f0e69fe1" providerId="LiveId" clId="{74848DDD-E740-5D4F-A048-A06A5E036E2D}" dt="2022-07-12T18:04:31.742" v="5670" actId="1076"/>
          <ac:spMkLst>
            <pc:docMk/>
            <pc:sldMk cId="3407489540" sldId="359"/>
            <ac:spMk id="8" creationId="{63E2F195-0289-1ED6-EC16-88140140A632}"/>
          </ac:spMkLst>
        </pc:spChg>
        <pc:spChg chg="add mod">
          <ac:chgData name="Mark Bell" userId="716736f3f0e69fe1" providerId="LiveId" clId="{74848DDD-E740-5D4F-A048-A06A5E036E2D}" dt="2022-07-12T18:04:28.436" v="5669" actId="1076"/>
          <ac:spMkLst>
            <pc:docMk/>
            <pc:sldMk cId="3407489540" sldId="359"/>
            <ac:spMk id="9" creationId="{EA760DCB-BBD5-91EB-0F32-3856673AB0D6}"/>
          </ac:spMkLst>
        </pc:spChg>
        <pc:spChg chg="add mod">
          <ac:chgData name="Mark Bell" userId="716736f3f0e69fe1" providerId="LiveId" clId="{74848DDD-E740-5D4F-A048-A06A5E036E2D}" dt="2022-07-12T20:46:13.875" v="8058" actId="1035"/>
          <ac:spMkLst>
            <pc:docMk/>
            <pc:sldMk cId="3407489540" sldId="359"/>
            <ac:spMk id="10" creationId="{B79CA07D-AC62-6F07-7022-9AE17ECD25A8}"/>
          </ac:spMkLst>
        </pc:spChg>
        <pc:picChg chg="add mod modCrop">
          <ac:chgData name="Mark Bell" userId="716736f3f0e69fe1" providerId="LiveId" clId="{74848DDD-E740-5D4F-A048-A06A5E036E2D}" dt="2022-07-12T17:54:01.435" v="5429" actId="1076"/>
          <ac:picMkLst>
            <pc:docMk/>
            <pc:sldMk cId="3407489540" sldId="359"/>
            <ac:picMk id="4" creationId="{337AD6C2-2DB5-3873-840F-4894DCA7D0BB}"/>
          </ac:picMkLst>
        </pc:picChg>
      </pc:sldChg>
      <pc:sldChg chg="addSp delSp modSp new mod modClrScheme chgLayout">
        <pc:chgData name="Mark Bell" userId="716736f3f0e69fe1" providerId="LiveId" clId="{74848DDD-E740-5D4F-A048-A06A5E036E2D}" dt="2022-07-12T18:22:05.279" v="5748" actId="20577"/>
        <pc:sldMkLst>
          <pc:docMk/>
          <pc:sldMk cId="2648687801" sldId="360"/>
        </pc:sldMkLst>
        <pc:spChg chg="mod ord">
          <ac:chgData name="Mark Bell" userId="716736f3f0e69fe1" providerId="LiveId" clId="{74848DDD-E740-5D4F-A048-A06A5E036E2D}" dt="2022-07-12T18:06:15.725" v="5679" actId="700"/>
          <ac:spMkLst>
            <pc:docMk/>
            <pc:sldMk cId="2648687801" sldId="360"/>
            <ac:spMk id="2" creationId="{6960E605-6486-2CD6-4C6A-812C99D3692E}"/>
          </ac:spMkLst>
        </pc:spChg>
        <pc:spChg chg="add del mod ord">
          <ac:chgData name="Mark Bell" userId="716736f3f0e69fe1" providerId="LiveId" clId="{74848DDD-E740-5D4F-A048-A06A5E036E2D}" dt="2022-07-12T18:06:20.565" v="5680" actId="478"/>
          <ac:spMkLst>
            <pc:docMk/>
            <pc:sldMk cId="2648687801" sldId="360"/>
            <ac:spMk id="5" creationId="{855C911F-E0CE-21A1-F69F-5C5B5A5B8C55}"/>
          </ac:spMkLst>
        </pc:spChg>
        <pc:spChg chg="add mod ord">
          <ac:chgData name="Mark Bell" userId="716736f3f0e69fe1" providerId="LiveId" clId="{74848DDD-E740-5D4F-A048-A06A5E036E2D}" dt="2022-07-12T18:22:05.279" v="5748" actId="20577"/>
          <ac:spMkLst>
            <pc:docMk/>
            <pc:sldMk cId="2648687801" sldId="360"/>
            <ac:spMk id="6" creationId="{2EF73868-B2ED-BF1C-5D4A-067D1911F154}"/>
          </ac:spMkLst>
        </pc:spChg>
        <pc:spChg chg="add del mod ord">
          <ac:chgData name="Mark Bell" userId="716736f3f0e69fe1" providerId="LiveId" clId="{74848DDD-E740-5D4F-A048-A06A5E036E2D}" dt="2022-07-12T18:06:32.044" v="5682" actId="931"/>
          <ac:spMkLst>
            <pc:docMk/>
            <pc:sldMk cId="2648687801" sldId="360"/>
            <ac:spMk id="7" creationId="{797A66DF-83AB-C50F-5E2D-4C7E3F4B696F}"/>
          </ac:spMkLst>
        </pc:spChg>
        <pc:picChg chg="add del mod">
          <ac:chgData name="Mark Bell" userId="716736f3f0e69fe1" providerId="LiveId" clId="{74848DDD-E740-5D4F-A048-A06A5E036E2D}" dt="2022-07-12T18:06:09.264" v="5678" actId="931"/>
          <ac:picMkLst>
            <pc:docMk/>
            <pc:sldMk cId="2648687801" sldId="360"/>
            <ac:picMk id="4" creationId="{8D2BBFFD-BF45-502A-174B-E4B4033940EB}"/>
          </ac:picMkLst>
        </pc:picChg>
        <pc:picChg chg="add mod modCrop">
          <ac:chgData name="Mark Bell" userId="716736f3f0e69fe1" providerId="LiveId" clId="{74848DDD-E740-5D4F-A048-A06A5E036E2D}" dt="2022-07-12T18:10:18.098" v="5704" actId="1076"/>
          <ac:picMkLst>
            <pc:docMk/>
            <pc:sldMk cId="2648687801" sldId="360"/>
            <ac:picMk id="9" creationId="{CD4C9EE6-D2C5-433A-BA2F-63675614AFFD}"/>
          </ac:picMkLst>
        </pc:picChg>
      </pc:sldChg>
      <pc:sldChg chg="addSp delSp modSp new mod">
        <pc:chgData name="Mark Bell" userId="716736f3f0e69fe1" providerId="LiveId" clId="{74848DDD-E740-5D4F-A048-A06A5E036E2D}" dt="2022-07-12T20:44:52.794" v="8052" actId="20577"/>
        <pc:sldMkLst>
          <pc:docMk/>
          <pc:sldMk cId="1516141995" sldId="361"/>
        </pc:sldMkLst>
        <pc:spChg chg="mod">
          <ac:chgData name="Mark Bell" userId="716736f3f0e69fe1" providerId="LiveId" clId="{74848DDD-E740-5D4F-A048-A06A5E036E2D}" dt="2022-07-12T20:44:52.794" v="8052" actId="20577"/>
          <ac:spMkLst>
            <pc:docMk/>
            <pc:sldMk cId="1516141995" sldId="361"/>
            <ac:spMk id="2" creationId="{3B48AD16-92E7-9342-3DED-514D6D189147}"/>
          </ac:spMkLst>
        </pc:spChg>
        <pc:spChg chg="mod">
          <ac:chgData name="Mark Bell" userId="716736f3f0e69fe1" providerId="LiveId" clId="{74848DDD-E740-5D4F-A048-A06A5E036E2D}" dt="2022-07-12T19:07:25.982" v="6030" actId="14100"/>
          <ac:spMkLst>
            <pc:docMk/>
            <pc:sldMk cId="1516141995" sldId="361"/>
            <ac:spMk id="3" creationId="{1982EE03-DA56-5FC3-4576-F60CA8A76385}"/>
          </ac:spMkLst>
        </pc:spChg>
        <pc:spChg chg="del">
          <ac:chgData name="Mark Bell" userId="716736f3f0e69fe1" providerId="LiveId" clId="{74848DDD-E740-5D4F-A048-A06A5E036E2D}" dt="2022-07-12T18:53:17.093" v="5756" actId="931"/>
          <ac:spMkLst>
            <pc:docMk/>
            <pc:sldMk cId="1516141995" sldId="361"/>
            <ac:spMk id="4" creationId="{72C1EEB5-4289-1F49-D28B-9AD2A4522F43}"/>
          </ac:spMkLst>
        </pc:spChg>
        <pc:picChg chg="add mod modCrop">
          <ac:chgData name="Mark Bell" userId="716736f3f0e69fe1" providerId="LiveId" clId="{74848DDD-E740-5D4F-A048-A06A5E036E2D}" dt="2022-07-12T18:54:31.584" v="5800" actId="14100"/>
          <ac:picMkLst>
            <pc:docMk/>
            <pc:sldMk cId="1516141995" sldId="361"/>
            <ac:picMk id="7" creationId="{34ABC454-AFBC-6DD5-1B7F-5A816DF6CAC3}"/>
          </ac:picMkLst>
        </pc:picChg>
        <pc:picChg chg="add mod">
          <ac:chgData name="Mark Bell" userId="716736f3f0e69fe1" providerId="LiveId" clId="{74848DDD-E740-5D4F-A048-A06A5E036E2D}" dt="2022-07-12T19:08:54.779" v="6036" actId="692"/>
          <ac:picMkLst>
            <pc:docMk/>
            <pc:sldMk cId="1516141995" sldId="361"/>
            <ac:picMk id="5122" creationId="{D2BD9047-66DE-A534-B913-1BA908CEEB0E}"/>
          </ac:picMkLst>
        </pc:picChg>
      </pc:sldChg>
      <pc:sldChg chg="addSp modSp new mod">
        <pc:chgData name="Mark Bell" userId="716736f3f0e69fe1" providerId="LiveId" clId="{74848DDD-E740-5D4F-A048-A06A5E036E2D}" dt="2022-07-12T20:23:38.421" v="7942" actId="1076"/>
        <pc:sldMkLst>
          <pc:docMk/>
          <pc:sldMk cId="1139629177" sldId="362"/>
        </pc:sldMkLst>
        <pc:spChg chg="mod">
          <ac:chgData name="Mark Bell" userId="716736f3f0e69fe1" providerId="LiveId" clId="{74848DDD-E740-5D4F-A048-A06A5E036E2D}" dt="2022-07-12T19:22:40.141" v="6173" actId="20577"/>
          <ac:spMkLst>
            <pc:docMk/>
            <pc:sldMk cId="1139629177" sldId="362"/>
            <ac:spMk id="2" creationId="{7534765E-FFA8-235B-F636-35C37BC195CA}"/>
          </ac:spMkLst>
        </pc:spChg>
        <pc:spChg chg="mod">
          <ac:chgData name="Mark Bell" userId="716736f3f0e69fe1" providerId="LiveId" clId="{74848DDD-E740-5D4F-A048-A06A5E036E2D}" dt="2022-07-12T20:23:38.421" v="7942" actId="1076"/>
          <ac:spMkLst>
            <pc:docMk/>
            <pc:sldMk cId="1139629177" sldId="362"/>
            <ac:spMk id="3" creationId="{71AD44EC-2C23-787A-095D-4EF277B016D0}"/>
          </ac:spMkLst>
        </pc:spChg>
        <pc:picChg chg="add mod">
          <ac:chgData name="Mark Bell" userId="716736f3f0e69fe1" providerId="LiveId" clId="{74848DDD-E740-5D4F-A048-A06A5E036E2D}" dt="2022-07-12T19:24:16.969" v="6221" actId="1076"/>
          <ac:picMkLst>
            <pc:docMk/>
            <pc:sldMk cId="1139629177" sldId="362"/>
            <ac:picMk id="5" creationId="{7F7370C8-74BD-512D-442E-FCE1BFF2DCD7}"/>
          </ac:picMkLst>
        </pc:picChg>
      </pc:sldChg>
      <pc:sldChg chg="addSp delSp modSp add del mod">
        <pc:chgData name="Mark Bell" userId="716736f3f0e69fe1" providerId="LiveId" clId="{74848DDD-E740-5D4F-A048-A06A5E036E2D}" dt="2022-07-12T20:49:22.255" v="8065" actId="20577"/>
        <pc:sldMkLst>
          <pc:docMk/>
          <pc:sldMk cId="3628227550" sldId="363"/>
        </pc:sldMkLst>
        <pc:spChg chg="mod">
          <ac:chgData name="Mark Bell" userId="716736f3f0e69fe1" providerId="LiveId" clId="{74848DDD-E740-5D4F-A048-A06A5E036E2D}" dt="2022-07-12T20:49:22.255" v="8065" actId="20577"/>
          <ac:spMkLst>
            <pc:docMk/>
            <pc:sldMk cId="3628227550" sldId="363"/>
            <ac:spMk id="2" creationId="{07E84A25-F9C4-ADDC-AE1C-759230483C92}"/>
          </ac:spMkLst>
        </pc:spChg>
        <pc:spChg chg="add mod">
          <ac:chgData name="Mark Bell" userId="716736f3f0e69fe1" providerId="LiveId" clId="{74848DDD-E740-5D4F-A048-A06A5E036E2D}" dt="2022-07-12T19:54:19.518" v="7312" actId="14100"/>
          <ac:spMkLst>
            <pc:docMk/>
            <pc:sldMk cId="3628227550" sldId="363"/>
            <ac:spMk id="5" creationId="{453B2E37-4D62-9525-9F6F-81E87E9726CF}"/>
          </ac:spMkLst>
        </pc:spChg>
        <pc:spChg chg="add mod">
          <ac:chgData name="Mark Bell" userId="716736f3f0e69fe1" providerId="LiveId" clId="{74848DDD-E740-5D4F-A048-A06A5E036E2D}" dt="2022-07-12T19:49:13.141" v="7104" actId="20577"/>
          <ac:spMkLst>
            <pc:docMk/>
            <pc:sldMk cId="3628227550" sldId="363"/>
            <ac:spMk id="9" creationId="{212DDBAB-F900-FCBC-E632-41DBBD14140F}"/>
          </ac:spMkLst>
        </pc:spChg>
        <pc:spChg chg="add mod">
          <ac:chgData name="Mark Bell" userId="716736f3f0e69fe1" providerId="LiveId" clId="{74848DDD-E740-5D4F-A048-A06A5E036E2D}" dt="2022-07-12T19:49:39.625" v="7110" actId="1076"/>
          <ac:spMkLst>
            <pc:docMk/>
            <pc:sldMk cId="3628227550" sldId="363"/>
            <ac:spMk id="10" creationId="{5E29C7C6-EC90-DBC3-CAE4-658127073271}"/>
          </ac:spMkLst>
        </pc:spChg>
        <pc:spChg chg="add mod">
          <ac:chgData name="Mark Bell" userId="716736f3f0e69fe1" providerId="LiveId" clId="{74848DDD-E740-5D4F-A048-A06A5E036E2D}" dt="2022-07-12T19:50:35.570" v="7133" actId="14100"/>
          <ac:spMkLst>
            <pc:docMk/>
            <pc:sldMk cId="3628227550" sldId="363"/>
            <ac:spMk id="11" creationId="{C232F986-BF43-FD32-E512-75C329E04C4E}"/>
          </ac:spMkLst>
        </pc:spChg>
        <pc:spChg chg="add mod">
          <ac:chgData name="Mark Bell" userId="716736f3f0e69fe1" providerId="LiveId" clId="{74848DDD-E740-5D4F-A048-A06A5E036E2D}" dt="2022-07-12T19:51:14.120" v="7150" actId="20577"/>
          <ac:spMkLst>
            <pc:docMk/>
            <pc:sldMk cId="3628227550" sldId="363"/>
            <ac:spMk id="13" creationId="{8584D7B5-B384-200F-39C0-875585BBF917}"/>
          </ac:spMkLst>
        </pc:spChg>
        <pc:spChg chg="add mod">
          <ac:chgData name="Mark Bell" userId="716736f3f0e69fe1" providerId="LiveId" clId="{74848DDD-E740-5D4F-A048-A06A5E036E2D}" dt="2022-07-12T20:43:54.904" v="8041" actId="14100"/>
          <ac:spMkLst>
            <pc:docMk/>
            <pc:sldMk cId="3628227550" sldId="363"/>
            <ac:spMk id="15" creationId="{ABB345FC-47E9-4F31-F379-E8AC307B820E}"/>
          </ac:spMkLst>
        </pc:spChg>
        <pc:spChg chg="add mod">
          <ac:chgData name="Mark Bell" userId="716736f3f0e69fe1" providerId="LiveId" clId="{74848DDD-E740-5D4F-A048-A06A5E036E2D}" dt="2022-07-12T20:44:08.772" v="8044" actId="14100"/>
          <ac:spMkLst>
            <pc:docMk/>
            <pc:sldMk cId="3628227550" sldId="363"/>
            <ac:spMk id="16" creationId="{1261750E-7CEC-2187-793A-F6F19D27ADE7}"/>
          </ac:spMkLst>
        </pc:spChg>
        <pc:picChg chg="add del mod">
          <ac:chgData name="Mark Bell" userId="716736f3f0e69fe1" providerId="LiveId" clId="{74848DDD-E740-5D4F-A048-A06A5E036E2D}" dt="2022-07-12T19:48:36.174" v="7084"/>
          <ac:picMkLst>
            <pc:docMk/>
            <pc:sldMk cId="3628227550" sldId="363"/>
            <ac:picMk id="8" creationId="{63218881-8323-883F-4DE8-556F947068B0}"/>
          </ac:picMkLst>
        </pc:picChg>
        <pc:picChg chg="del">
          <ac:chgData name="Mark Bell" userId="716736f3f0e69fe1" providerId="LiveId" clId="{74848DDD-E740-5D4F-A048-A06A5E036E2D}" dt="2022-07-12T19:35:00.794" v="6547" actId="478"/>
          <ac:picMkLst>
            <pc:docMk/>
            <pc:sldMk cId="3628227550" sldId="363"/>
            <ac:picMk id="12" creationId="{E8D38D0C-8456-09A1-195C-1AFDDF45DF7F}"/>
          </ac:picMkLst>
        </pc:picChg>
        <pc:picChg chg="mod">
          <ac:chgData name="Mark Bell" userId="716736f3f0e69fe1" providerId="LiveId" clId="{74848DDD-E740-5D4F-A048-A06A5E036E2D}" dt="2022-07-12T19:47:25.132" v="7081" actId="14100"/>
          <ac:picMkLst>
            <pc:docMk/>
            <pc:sldMk cId="3628227550" sldId="363"/>
            <ac:picMk id="14" creationId="{F9EA09EC-7DED-F887-623F-CE025A7BDF8F}"/>
          </ac:picMkLst>
        </pc:picChg>
      </pc:sldChg>
      <pc:sldChg chg="addSp delSp modSp add mod">
        <pc:chgData name="Mark Bell" userId="716736f3f0e69fe1" providerId="LiveId" clId="{74848DDD-E740-5D4F-A048-A06A5E036E2D}" dt="2022-07-12T20:42:54.780" v="8038" actId="14100"/>
        <pc:sldMkLst>
          <pc:docMk/>
          <pc:sldMk cId="4022782293" sldId="364"/>
        </pc:sldMkLst>
        <pc:spChg chg="mod">
          <ac:chgData name="Mark Bell" userId="716736f3f0e69fe1" providerId="LiveId" clId="{74848DDD-E740-5D4F-A048-A06A5E036E2D}" dt="2022-07-12T19:36:53.640" v="6629" actId="20577"/>
          <ac:spMkLst>
            <pc:docMk/>
            <pc:sldMk cId="4022782293" sldId="364"/>
            <ac:spMk id="2" creationId="{07E84A25-F9C4-ADDC-AE1C-759230483C92}"/>
          </ac:spMkLst>
        </pc:spChg>
        <pc:spChg chg="add del mod">
          <ac:chgData name="Mark Bell" userId="716736f3f0e69fe1" providerId="LiveId" clId="{74848DDD-E740-5D4F-A048-A06A5E036E2D}" dt="2022-07-12T19:35:32.685" v="6550" actId="931"/>
          <ac:spMkLst>
            <pc:docMk/>
            <pc:sldMk cId="4022782293" sldId="364"/>
            <ac:spMk id="5" creationId="{BED609EF-72D7-D567-68AF-67C51DF51AEB}"/>
          </ac:spMkLst>
        </pc:spChg>
        <pc:spChg chg="add mod">
          <ac:chgData name="Mark Bell" userId="716736f3f0e69fe1" providerId="LiveId" clId="{74848DDD-E740-5D4F-A048-A06A5E036E2D}" dt="2022-07-12T20:42:54.780" v="8038" actId="14100"/>
          <ac:spMkLst>
            <pc:docMk/>
            <pc:sldMk cId="4022782293" sldId="364"/>
            <ac:spMk id="10" creationId="{2638BDD6-E247-D3B6-12CD-5CA7B976DBED}"/>
          </ac:spMkLst>
        </pc:spChg>
        <pc:spChg chg="mod">
          <ac:chgData name="Mark Bell" userId="716736f3f0e69fe1" providerId="LiveId" clId="{74848DDD-E740-5D4F-A048-A06A5E036E2D}" dt="2022-07-12T19:40:54.343" v="6849" actId="14100"/>
          <ac:spMkLst>
            <pc:docMk/>
            <pc:sldMk cId="4022782293" sldId="364"/>
            <ac:spMk id="19" creationId="{17809990-41C9-0C09-E897-75C558323E85}"/>
          </ac:spMkLst>
        </pc:spChg>
        <pc:picChg chg="add mod">
          <ac:chgData name="Mark Bell" userId="716736f3f0e69fe1" providerId="LiveId" clId="{74848DDD-E740-5D4F-A048-A06A5E036E2D}" dt="2022-07-12T19:40:24.186" v="6839" actId="14100"/>
          <ac:picMkLst>
            <pc:docMk/>
            <pc:sldMk cId="4022782293" sldId="364"/>
            <ac:picMk id="7" creationId="{65ED8BA0-F0C4-DBBB-865A-4D9DB862C7AB}"/>
          </ac:picMkLst>
        </pc:picChg>
        <pc:picChg chg="del">
          <ac:chgData name="Mark Bell" userId="716736f3f0e69fe1" providerId="LiveId" clId="{74848DDD-E740-5D4F-A048-A06A5E036E2D}" dt="2022-07-12T19:35:19.232" v="6549" actId="478"/>
          <ac:picMkLst>
            <pc:docMk/>
            <pc:sldMk cId="4022782293" sldId="364"/>
            <ac:picMk id="17" creationId="{AE821468-5B67-00DE-D258-50CEA2E36F17}"/>
          </ac:picMkLst>
        </pc:picChg>
        <pc:inkChg chg="add del">
          <ac:chgData name="Mark Bell" userId="716736f3f0e69fe1" providerId="LiveId" clId="{74848DDD-E740-5D4F-A048-A06A5E036E2D}" dt="2022-07-12T20:41:46.493" v="8026" actId="9405"/>
          <ac:inkMkLst>
            <pc:docMk/>
            <pc:sldMk cId="4022782293" sldId="364"/>
            <ac:inkMk id="8" creationId="{05F6D8E5-35CE-F32F-BED6-3459D84998D1}"/>
          </ac:inkMkLst>
        </pc:inkChg>
        <pc:inkChg chg="add del">
          <ac:chgData name="Mark Bell" userId="716736f3f0e69fe1" providerId="LiveId" clId="{74848DDD-E740-5D4F-A048-A06A5E036E2D}" dt="2022-07-12T20:41:45.784" v="8025" actId="9405"/>
          <ac:inkMkLst>
            <pc:docMk/>
            <pc:sldMk cId="4022782293" sldId="364"/>
            <ac:inkMk id="9" creationId="{BB033F9F-20CF-2DAB-2D8F-AABBDFB0315D}"/>
          </ac:inkMkLst>
        </pc:inkChg>
      </pc:sldChg>
      <pc:sldChg chg="addSp delSp modSp new mod">
        <pc:chgData name="Mark Bell" userId="716736f3f0e69fe1" providerId="LiveId" clId="{74848DDD-E740-5D4F-A048-A06A5E036E2D}" dt="2022-07-12T20:25:09" v="7950" actId="14100"/>
        <pc:sldMkLst>
          <pc:docMk/>
          <pc:sldMk cId="1297370991" sldId="365"/>
        </pc:sldMkLst>
        <pc:spChg chg="mod">
          <ac:chgData name="Mark Bell" userId="716736f3f0e69fe1" providerId="LiveId" clId="{74848DDD-E740-5D4F-A048-A06A5E036E2D}" dt="2022-07-12T19:56:12.598" v="7372" actId="20577"/>
          <ac:spMkLst>
            <pc:docMk/>
            <pc:sldMk cId="1297370991" sldId="365"/>
            <ac:spMk id="2" creationId="{B44815CF-E3BA-4ADB-05E2-C8817AE36D3B}"/>
          </ac:spMkLst>
        </pc:spChg>
        <pc:spChg chg="mod">
          <ac:chgData name="Mark Bell" userId="716736f3f0e69fe1" providerId="LiveId" clId="{74848DDD-E740-5D4F-A048-A06A5E036E2D}" dt="2022-07-12T20:25:09" v="7950" actId="14100"/>
          <ac:spMkLst>
            <pc:docMk/>
            <pc:sldMk cId="1297370991" sldId="365"/>
            <ac:spMk id="3" creationId="{7551AAA6-FA9F-32C8-0A0D-9A2495ED187E}"/>
          </ac:spMkLst>
        </pc:spChg>
        <pc:spChg chg="del">
          <ac:chgData name="Mark Bell" userId="716736f3f0e69fe1" providerId="LiveId" clId="{74848DDD-E740-5D4F-A048-A06A5E036E2D}" dt="2022-07-12T19:55:05.147" v="7314" actId="931"/>
          <ac:spMkLst>
            <pc:docMk/>
            <pc:sldMk cId="1297370991" sldId="365"/>
            <ac:spMk id="4" creationId="{A2FC1ADD-FECA-D041-553C-A5CECFD25A39}"/>
          </ac:spMkLst>
        </pc:spChg>
        <pc:picChg chg="add mod">
          <ac:chgData name="Mark Bell" userId="716736f3f0e69fe1" providerId="LiveId" clId="{74848DDD-E740-5D4F-A048-A06A5E036E2D}" dt="2022-07-12T20:24:56.419" v="7947" actId="1076"/>
          <ac:picMkLst>
            <pc:docMk/>
            <pc:sldMk cId="1297370991" sldId="365"/>
            <ac:picMk id="7" creationId="{DC0FDDB1-72F2-5220-8BA4-DBF76A2B2C27}"/>
          </ac:picMkLst>
        </pc:picChg>
      </pc:sldChg>
      <pc:sldChg chg="addSp modSp new mod">
        <pc:chgData name="Mark Bell" userId="716736f3f0e69fe1" providerId="LiveId" clId="{74848DDD-E740-5D4F-A048-A06A5E036E2D}" dt="2022-07-12T20:05:55.391" v="7634" actId="1076"/>
        <pc:sldMkLst>
          <pc:docMk/>
          <pc:sldMk cId="564822718" sldId="366"/>
        </pc:sldMkLst>
        <pc:spChg chg="mod">
          <ac:chgData name="Mark Bell" userId="716736f3f0e69fe1" providerId="LiveId" clId="{74848DDD-E740-5D4F-A048-A06A5E036E2D}" dt="2022-07-12T20:02:20.367" v="7554" actId="20577"/>
          <ac:spMkLst>
            <pc:docMk/>
            <pc:sldMk cId="564822718" sldId="366"/>
            <ac:spMk id="2" creationId="{534C7BD1-DA96-A436-E519-CB53830484C5}"/>
          </ac:spMkLst>
        </pc:spChg>
        <pc:spChg chg="mod">
          <ac:chgData name="Mark Bell" userId="716736f3f0e69fe1" providerId="LiveId" clId="{74848DDD-E740-5D4F-A048-A06A5E036E2D}" dt="2022-07-12T20:05:49.755" v="7632" actId="20577"/>
          <ac:spMkLst>
            <pc:docMk/>
            <pc:sldMk cId="564822718" sldId="366"/>
            <ac:spMk id="3" creationId="{0E2E88A9-1A54-757B-37A3-730AFA395250}"/>
          </ac:spMkLst>
        </pc:spChg>
        <pc:picChg chg="add mod">
          <ac:chgData name="Mark Bell" userId="716736f3f0e69fe1" providerId="LiveId" clId="{74848DDD-E740-5D4F-A048-A06A5E036E2D}" dt="2022-07-12T20:05:55.391" v="7634" actId="1076"/>
          <ac:picMkLst>
            <pc:docMk/>
            <pc:sldMk cId="564822718" sldId="366"/>
            <ac:picMk id="5" creationId="{ED136F72-BDC0-2596-F886-53933A5312C8}"/>
          </ac:picMkLst>
        </pc:picChg>
      </pc:sldChg>
      <pc:sldChg chg="addSp delSp modSp new mod modClrScheme chgLayout">
        <pc:chgData name="Mark Bell" userId="716736f3f0e69fe1" providerId="LiveId" clId="{74848DDD-E740-5D4F-A048-A06A5E036E2D}" dt="2022-07-12T20:17:16.650" v="7841" actId="1076"/>
        <pc:sldMkLst>
          <pc:docMk/>
          <pc:sldMk cId="544248638" sldId="367"/>
        </pc:sldMkLst>
        <pc:spChg chg="del mod ord">
          <ac:chgData name="Mark Bell" userId="716736f3f0e69fe1" providerId="LiveId" clId="{74848DDD-E740-5D4F-A048-A06A5E036E2D}" dt="2022-07-12T20:04:52.370" v="7600" actId="700"/>
          <ac:spMkLst>
            <pc:docMk/>
            <pc:sldMk cId="544248638" sldId="367"/>
            <ac:spMk id="2" creationId="{9B26AC9A-0029-E8DC-1B6C-9A6B36DFC7FA}"/>
          </ac:spMkLst>
        </pc:spChg>
        <pc:spChg chg="del mod ord">
          <ac:chgData name="Mark Bell" userId="716736f3f0e69fe1" providerId="LiveId" clId="{74848DDD-E740-5D4F-A048-A06A5E036E2D}" dt="2022-07-12T20:04:52.370" v="7600" actId="700"/>
          <ac:spMkLst>
            <pc:docMk/>
            <pc:sldMk cId="544248638" sldId="367"/>
            <ac:spMk id="3" creationId="{5C429F14-5299-ACEA-F275-BFF8D0EC6F81}"/>
          </ac:spMkLst>
        </pc:spChg>
        <pc:spChg chg="del">
          <ac:chgData name="Mark Bell" userId="716736f3f0e69fe1" providerId="LiveId" clId="{74848DDD-E740-5D4F-A048-A06A5E036E2D}" dt="2022-07-12T20:04:52.370" v="7600" actId="700"/>
          <ac:spMkLst>
            <pc:docMk/>
            <pc:sldMk cId="544248638" sldId="367"/>
            <ac:spMk id="4" creationId="{29BB3B18-6352-F2FF-23F0-F531A86C9A4A}"/>
          </ac:spMkLst>
        </pc:spChg>
        <pc:spChg chg="mod ord">
          <ac:chgData name="Mark Bell" userId="716736f3f0e69fe1" providerId="LiveId" clId="{74848DDD-E740-5D4F-A048-A06A5E036E2D}" dt="2022-07-12T20:14:24.320" v="7643" actId="700"/>
          <ac:spMkLst>
            <pc:docMk/>
            <pc:sldMk cId="544248638" sldId="367"/>
            <ac:spMk id="5" creationId="{7049BB23-E739-CF5F-822B-23BE80D60E63}"/>
          </ac:spMkLst>
        </pc:spChg>
        <pc:spChg chg="add mod ord">
          <ac:chgData name="Mark Bell" userId="716736f3f0e69fe1" providerId="LiveId" clId="{74848DDD-E740-5D4F-A048-A06A5E036E2D}" dt="2022-07-12T20:14:24.320" v="7643" actId="700"/>
          <ac:spMkLst>
            <pc:docMk/>
            <pc:sldMk cId="544248638" sldId="367"/>
            <ac:spMk id="6" creationId="{8ED4D98E-BB07-6C89-F00D-0911BE226578}"/>
          </ac:spMkLst>
        </pc:spChg>
        <pc:spChg chg="add del mod ord">
          <ac:chgData name="Mark Bell" userId="716736f3f0e69fe1" providerId="LiveId" clId="{74848DDD-E740-5D4F-A048-A06A5E036E2D}" dt="2022-07-12T20:13:50.793" v="7635" actId="931"/>
          <ac:spMkLst>
            <pc:docMk/>
            <pc:sldMk cId="544248638" sldId="367"/>
            <ac:spMk id="7" creationId="{196C40FF-D6A1-59BD-802B-E1BF2ECD2474}"/>
          </ac:spMkLst>
        </pc:spChg>
        <pc:spChg chg="add del mod ord">
          <ac:chgData name="Mark Bell" userId="716736f3f0e69fe1" providerId="LiveId" clId="{74848DDD-E740-5D4F-A048-A06A5E036E2D}" dt="2022-07-12T20:14:35.835" v="7644" actId="931"/>
          <ac:spMkLst>
            <pc:docMk/>
            <pc:sldMk cId="544248638" sldId="367"/>
            <ac:spMk id="10" creationId="{BA6045D3-CC17-7A69-E51C-3A5D9A36D636}"/>
          </ac:spMkLst>
        </pc:spChg>
        <pc:spChg chg="add mod">
          <ac:chgData name="Mark Bell" userId="716736f3f0e69fe1" providerId="LiveId" clId="{74848DDD-E740-5D4F-A048-A06A5E036E2D}" dt="2022-07-12T20:17:10.643" v="7839" actId="1076"/>
          <ac:spMkLst>
            <pc:docMk/>
            <pc:sldMk cId="544248638" sldId="367"/>
            <ac:spMk id="14" creationId="{EB5299B5-D993-80C2-749F-2735DBF8965F}"/>
          </ac:spMkLst>
        </pc:spChg>
        <pc:picChg chg="add del mod ord modCrop">
          <ac:chgData name="Mark Bell" userId="716736f3f0e69fe1" providerId="LiveId" clId="{74848DDD-E740-5D4F-A048-A06A5E036E2D}" dt="2022-07-12T20:14:38.122" v="7647" actId="478"/>
          <ac:picMkLst>
            <pc:docMk/>
            <pc:sldMk cId="544248638" sldId="367"/>
            <ac:picMk id="9" creationId="{3C39F90D-1B23-2187-130E-5BF79495AD3F}"/>
          </ac:picMkLst>
        </pc:picChg>
        <pc:picChg chg="add mod">
          <ac:chgData name="Mark Bell" userId="716736f3f0e69fe1" providerId="LiveId" clId="{74848DDD-E740-5D4F-A048-A06A5E036E2D}" dt="2022-07-12T20:17:16.650" v="7841" actId="1076"/>
          <ac:picMkLst>
            <pc:docMk/>
            <pc:sldMk cId="544248638" sldId="367"/>
            <ac:picMk id="12" creationId="{7AC8DC1F-AD99-0012-5C04-13F49DE51BD9}"/>
          </ac:picMkLst>
        </pc:picChg>
      </pc:sldChg>
      <pc:sldChg chg="addSp delSp modSp new mod modClrScheme chgLayout">
        <pc:chgData name="Mark Bell" userId="716736f3f0e69fe1" providerId="LiveId" clId="{74848DDD-E740-5D4F-A048-A06A5E036E2D}" dt="2022-07-12T20:34:36.224" v="7953" actId="20577"/>
        <pc:sldMkLst>
          <pc:docMk/>
          <pc:sldMk cId="1658927226" sldId="368"/>
        </pc:sldMkLst>
        <pc:spChg chg="del mod ord">
          <ac:chgData name="Mark Bell" userId="716736f3f0e69fe1" providerId="LiveId" clId="{74848DDD-E740-5D4F-A048-A06A5E036E2D}" dt="2022-07-12T20:22:48.763" v="7918" actId="700"/>
          <ac:spMkLst>
            <pc:docMk/>
            <pc:sldMk cId="1658927226" sldId="368"/>
            <ac:spMk id="2" creationId="{15B9C093-7527-EE27-CD10-78F4549BFA6A}"/>
          </ac:spMkLst>
        </pc:spChg>
        <pc:spChg chg="del mod ord">
          <ac:chgData name="Mark Bell" userId="716736f3f0e69fe1" providerId="LiveId" clId="{74848DDD-E740-5D4F-A048-A06A5E036E2D}" dt="2022-07-12T20:22:48.763" v="7918" actId="700"/>
          <ac:spMkLst>
            <pc:docMk/>
            <pc:sldMk cId="1658927226" sldId="368"/>
            <ac:spMk id="3" creationId="{BD0A0AA3-95AF-189F-893C-1204A7EF43FC}"/>
          </ac:spMkLst>
        </pc:spChg>
        <pc:spChg chg="del">
          <ac:chgData name="Mark Bell" userId="716736f3f0e69fe1" providerId="LiveId" clId="{74848DDD-E740-5D4F-A048-A06A5E036E2D}" dt="2022-07-12T20:22:48.763" v="7918" actId="700"/>
          <ac:spMkLst>
            <pc:docMk/>
            <pc:sldMk cId="1658927226" sldId="368"/>
            <ac:spMk id="4" creationId="{C30CE702-8394-5F74-5F37-BF52DC55D478}"/>
          </ac:spMkLst>
        </pc:spChg>
        <pc:spChg chg="mod ord">
          <ac:chgData name="Mark Bell" userId="716736f3f0e69fe1" providerId="LiveId" clId="{74848DDD-E740-5D4F-A048-A06A5E036E2D}" dt="2022-07-12T20:22:48.763" v="7918" actId="700"/>
          <ac:spMkLst>
            <pc:docMk/>
            <pc:sldMk cId="1658927226" sldId="368"/>
            <ac:spMk id="5" creationId="{9EEA36FA-1003-59E8-26C6-D490B0389609}"/>
          </ac:spMkLst>
        </pc:spChg>
        <pc:spChg chg="add mod ord">
          <ac:chgData name="Mark Bell" userId="716736f3f0e69fe1" providerId="LiveId" clId="{74848DDD-E740-5D4F-A048-A06A5E036E2D}" dt="2022-07-12T20:22:55.199" v="7935" actId="20577"/>
          <ac:spMkLst>
            <pc:docMk/>
            <pc:sldMk cId="1658927226" sldId="368"/>
            <ac:spMk id="6" creationId="{418329AA-D25F-A60D-2EF3-0AEC81E22725}"/>
          </ac:spMkLst>
        </pc:spChg>
        <pc:spChg chg="add mod ord">
          <ac:chgData name="Mark Bell" userId="716736f3f0e69fe1" providerId="LiveId" clId="{74848DDD-E740-5D4F-A048-A06A5E036E2D}" dt="2022-07-12T20:34:36.224" v="7953" actId="20577"/>
          <ac:spMkLst>
            <pc:docMk/>
            <pc:sldMk cId="1658927226" sldId="368"/>
            <ac:spMk id="7" creationId="{3FC3952A-CD4B-693E-4176-918D3D878FC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02539B-778F-3049-BB50-28759E8FB2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B0E38-98B9-4848-9D6B-D4EC7762A5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9057C-1D3B-F740-BB06-068F007254BC}" type="datetime1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351CA-87DF-6F4B-ACF8-ADAA3AAA6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7DD99-A697-3F49-AAAA-38536488DB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AD83B-8765-0E4D-9B3E-B4C4CE74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9378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B4B9-4802-D44E-AB7B-AE6D14B95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6401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438AD-A40A-5D47-A491-70886266CA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CD991B1-E7AE-B74D-B9B6-63AFD0DCE03B}" type="datetime1">
              <a:rPr lang="en-US" smtClean="0"/>
              <a:t>7/12/2022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81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9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99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6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56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77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55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81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62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93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5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38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2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63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D66150-F3C2-3E4A-BA81-4D5980EF3D92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B4B9-4802-D44E-AB7B-AE6D14B959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6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DF136-A906-6743-87FC-BA3D70F06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A524-3C52-2249-823A-E63A18AEF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8B24D-4CCD-324E-ADAA-49410FED7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A89B-EC6A-D340-B5AE-6BAE69A68765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2E335-6431-4A46-A483-BC810537C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8AA61-DF90-D343-B68C-05056E9C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3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32466-CF97-7A4A-A6BF-18CE8E15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3FD40-D61F-6145-9A2C-29F5C54ED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8201C-F5C0-4247-A770-08D161950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4A1EE-782A-A54D-AB21-9B8853836818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E6FA1-DF23-8F4E-BC3E-99854E4D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236F1-6FEA-2A44-8B41-63F590091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8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A99B0-3693-9F4C-9D5B-799BBD5122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9E9FC-EE9A-C741-8421-A492D6A3B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EB1C2-4FF7-F541-9777-4374BD82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2628-040E-AA45-B49E-9CCFD21715A3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E0F51-0172-D74F-9B12-0D10242E0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D7F5A-52C8-AB4B-9D76-A437FEF55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5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FE39-7E92-4C49-9929-15188B89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BC11-36D4-BB49-9818-CDE1248E4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7FCF1-9DB2-054D-B3E2-19CB7A54D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E397-77F8-9645-A506-AAFF7ACF9DF6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4E6A1-890B-B247-B3AB-4E638833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E272D-FA94-F54D-ADC3-52CFD599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6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FC5F-DD8B-DB4E-9A64-A7CD3E16E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0102B-720A-D04E-9118-03A29814E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00599-C59B-8A4D-98F0-9674563C4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1F2F8-5EFB-6945-B2F2-C4D72BF465FD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9A36F-0F0A-6346-A4C7-47A3269E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6BD8-AA98-624A-BA81-C0F6E2FD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8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CD699-BFA2-2A4A-BE2E-8737C8C7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99D07-CA1F-5E45-8BB7-FEC5AB8D9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19746-E5B0-B84B-8F45-2C694FAB2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51634-9F28-0442-B79B-54B0AAD5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F8569-85A9-A74A-A78D-3FDA5CDD632F}" type="datetime1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6FBE5-D744-A940-B21D-05583B1E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0E279-1FE0-7540-BE45-561B1565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8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EE26-BEE2-FD44-931D-1C85D541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07AC4-46C2-584D-995C-BB5329F71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3D097-9372-F643-A6C6-29D78D543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09CF91-42B8-C24C-B4BD-CDF02BCF4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66404C-ACA1-7E43-A7FC-2AB17F9790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783CC-4332-CA48-B0DC-D68C6E3D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49BFB-999E-1541-BD36-3F86102604E4}" type="datetime1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374412-1BDC-9D4C-9925-71BFB045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6F1ABC-F146-9740-96CA-F8449A49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41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331C-BB13-1340-A72D-91BEB3E1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8D08F6-3C73-FD43-B541-4C895F0EF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2A-1F86-724A-B579-58292218B8F8}" type="datetime1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03889-46F7-1444-9C57-9D784057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B270D-F0BD-944F-9ACE-682DC98F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3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DB26C-7947-C94A-B424-A76794956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4ACC-1A0B-3540-AC0E-B5A1D03C75F1}" type="datetime1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8E4B40-BB0B-4E41-B2D9-FD877961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E33D1-65A6-5B47-96D7-0DE7F1B4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3EA88-E2E4-C04F-B824-0DA047BB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EC52-757B-BE49-8ADB-4E9B869A4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1DF5D-0090-F04F-8C65-19F80F796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B0C24-912E-2541-AA7C-D6FB8596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52CB-0FC1-7D49-949B-B154191A6B97}" type="datetime1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42C0F-91DA-CC43-A7F0-23D38AB6A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ECC68-6A36-4844-91FA-568AC9D2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7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92FC0-8034-5343-8302-3B46830C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FAE8D-19DD-9846-86F1-BC403C07A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D840F-61D3-4144-ABFE-6C04352ED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93112-D163-7B4E-B16A-AE8CDCC1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82A45-9A58-C142-B76F-2EA86E7F5971}" type="datetime1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FBDC0-EABD-0F40-9899-10F3612B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v2019-v01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0523-FD2B-1343-BC57-233E41959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9BCDB"/>
            </a:gs>
            <a:gs pos="94000">
              <a:schemeClr val="bg1"/>
            </a:gs>
            <a:gs pos="60000">
              <a:srgbClr val="E2EEF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5973D-9A22-5344-A35A-C8AFBD41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60C9B-B354-8544-8986-518882FF8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6810-08E2-4F4A-8D67-FF69B4C84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2AD21-ACD2-5E48-8B6B-BEA74F420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August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8CD97-9430-9548-9779-5F83EC2B9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0F452-447B-6F42-B9E5-F463E3D67B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186A1B99-64B6-342E-43B1-247FE0DC3C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360" y="365125"/>
            <a:ext cx="756090" cy="7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9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inlink.org/WinlinkExpress" TargetMode="External"/><Relationship Id="rId2" Type="http://schemas.openxmlformats.org/officeDocument/2006/relationships/hyperlink" Target="https://winlink.org/ClientSoftwa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hyperlink" Target="https://getpat.io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uz7.ho.ua/packetradio.htm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aares.org/frequencies-gaares.ph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mcomm-training.org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332E-32B1-FC47-A25C-720B7A16D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149" y="1745673"/>
            <a:ext cx="10429551" cy="1482436"/>
          </a:xfrm>
        </p:spPr>
        <p:txBody>
          <a:bodyPr>
            <a:normAutofit/>
          </a:bodyPr>
          <a:lstStyle/>
          <a:p>
            <a:r>
              <a:rPr lang="en-US" dirty="0"/>
              <a:t>Winlink Email via Amateur Radio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B8C39-F8B7-F147-B30A-AB6D82DCC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0916" y="4475018"/>
            <a:ext cx="9760017" cy="665018"/>
          </a:xfrm>
        </p:spPr>
        <p:txBody>
          <a:bodyPr>
            <a:noAutofit/>
          </a:bodyPr>
          <a:lstStyle/>
          <a:p>
            <a:r>
              <a:rPr lang="en-US" sz="2800" dirty="0"/>
              <a:t>Mark Bell – N7GRB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D2FE3-67E5-E04B-97AE-1ACE101F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August 2022</a:t>
            </a:r>
          </a:p>
        </p:txBody>
      </p:sp>
    </p:spTree>
    <p:extLst>
      <p:ext uri="{BB962C8B-B14F-4D97-AF65-F5344CB8AC3E}">
        <p14:creationId xmlns:p14="http://schemas.microsoft.com/office/powerpoint/2010/main" val="1112145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6CCA-3FBA-377D-EB55-085D96D6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Winlink Webmail Client Interface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1F4F8B-A9AD-ED2F-B98C-14DE8D2ACC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9403" y="1366434"/>
            <a:ext cx="9515517" cy="38386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A70E6F-C4B1-45D9-5822-FB63DEA14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412765"/>
            <a:ext cx="10515600" cy="1080110"/>
          </a:xfrm>
        </p:spPr>
        <p:txBody>
          <a:bodyPr/>
          <a:lstStyle/>
          <a:p>
            <a:r>
              <a:rPr lang="en-US" dirty="0"/>
              <a:t>Simple Web HTML based interface</a:t>
            </a:r>
          </a:p>
          <a:p>
            <a:r>
              <a:rPr lang="en-US" dirty="0"/>
              <a:t>Link to Web interface in your </a:t>
            </a:r>
            <a:r>
              <a:rPr lang="en-US" dirty="0" err="1"/>
              <a:t>Winlink.org</a:t>
            </a:r>
            <a:r>
              <a:rPr lang="en-US" dirty="0"/>
              <a:t> account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0753C-BA6A-9756-A6B7-EC5EC49E9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9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B0D05-F44A-00B4-C25F-399843225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Winlink Clients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0C147-AAB9-71C9-7DDD-8F22144BD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57"/>
            <a:ext cx="10515600" cy="46132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Comparison table: </a:t>
            </a:r>
            <a:r>
              <a:rPr lang="en-US" dirty="0">
                <a:hlinkClick r:id="rId2"/>
              </a:rPr>
              <a:t>https://winlink.org/ClientSoftware</a:t>
            </a:r>
            <a:endParaRPr lang="en-US" dirty="0"/>
          </a:p>
          <a:p>
            <a:r>
              <a:rPr lang="en-US" dirty="0"/>
              <a:t>Winlink Express </a:t>
            </a:r>
          </a:p>
          <a:p>
            <a:pPr lvl="1"/>
            <a:r>
              <a:rPr lang="en-US" dirty="0"/>
              <a:t>Windows based (Win 7 or later), closed source</a:t>
            </a:r>
          </a:p>
          <a:p>
            <a:pPr lvl="1"/>
            <a:r>
              <a:rPr lang="en-US" dirty="0"/>
              <a:t>Well maintained by ARSF (</a:t>
            </a:r>
            <a:r>
              <a:rPr lang="en-US" dirty="0" err="1"/>
              <a:t>Winlink.org</a:t>
            </a:r>
            <a:r>
              <a:rPr lang="en-US" dirty="0"/>
              <a:t> development team)</a:t>
            </a:r>
          </a:p>
          <a:p>
            <a:pPr lvl="1"/>
            <a:r>
              <a:rPr lang="en-US" dirty="0"/>
              <a:t>Best choice for EMCOMM related communication</a:t>
            </a:r>
          </a:p>
          <a:p>
            <a:pPr lvl="1"/>
            <a:r>
              <a:rPr lang="en-US" dirty="0"/>
              <a:t>Download: </a:t>
            </a:r>
            <a:r>
              <a:rPr lang="en-US" dirty="0">
                <a:hlinkClick r:id="rId3"/>
              </a:rPr>
              <a:t>https://winlink.org/WinlinkExpress</a:t>
            </a:r>
            <a:endParaRPr lang="en-US" dirty="0"/>
          </a:p>
          <a:p>
            <a:r>
              <a:rPr lang="en-US" dirty="0"/>
              <a:t>Pat</a:t>
            </a:r>
          </a:p>
          <a:p>
            <a:pPr lvl="1"/>
            <a:r>
              <a:rPr lang="en-US" dirty="0"/>
              <a:t>Cross-platform to include Linux, Mac OS and Windows</a:t>
            </a:r>
          </a:p>
          <a:p>
            <a:pPr lvl="1"/>
            <a:r>
              <a:rPr lang="en-US" dirty="0"/>
              <a:t>Community based open-source project</a:t>
            </a:r>
          </a:p>
          <a:p>
            <a:pPr lvl="1"/>
            <a:r>
              <a:rPr lang="en-US" dirty="0"/>
              <a:t>Now supports </a:t>
            </a:r>
            <a:r>
              <a:rPr lang="en-US" dirty="0" err="1"/>
              <a:t>Winlink.org</a:t>
            </a:r>
            <a:r>
              <a:rPr lang="en-US" dirty="0"/>
              <a:t> standard message templates</a:t>
            </a:r>
          </a:p>
          <a:p>
            <a:pPr lvl="1"/>
            <a:r>
              <a:rPr lang="en-US" dirty="0"/>
              <a:t>Download: </a:t>
            </a:r>
            <a:r>
              <a:rPr lang="en-US" dirty="0">
                <a:hlinkClick r:id="rId4"/>
              </a:rPr>
              <a:t>https://getpat.io/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AFB89-E03E-D784-9F82-FC121082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11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E5B8D9-741D-F8E1-0C48-3E53E248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8324" y="3821725"/>
            <a:ext cx="1727752" cy="244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me">
            <a:extLst>
              <a:ext uri="{FF2B5EF4-FFF2-40B4-BE49-F238E27FC236}">
                <a16:creationId xmlns:a16="http://schemas.microsoft.com/office/drawing/2014/main" id="{955474CA-2F3F-F8FC-645E-0DC440B90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0720" y="2364951"/>
            <a:ext cx="2982940" cy="124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90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AA25-35BA-217D-46B8-0233EAAA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Winlink Infrastructure – System Components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31B2D-E8C7-22CA-0374-FB9FDEE53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Client system</a:t>
            </a:r>
          </a:p>
          <a:p>
            <a:pPr lvl="1"/>
            <a:r>
              <a:rPr lang="en-US" dirty="0"/>
              <a:t>Radio, computer with Winlink software, TNC (or sound card) and the operator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Radio Message Server (</a:t>
            </a:r>
            <a:r>
              <a:rPr lang="en-US" b="1" dirty="0"/>
              <a:t>RMS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Radio gateway between the client (end-user) and the Winlink CMS system</a:t>
            </a:r>
          </a:p>
          <a:p>
            <a:pPr lvl="1"/>
            <a:r>
              <a:rPr lang="en-US" dirty="0"/>
              <a:t>In “conventional” usage the RMS has Internet access to the CMS server</a:t>
            </a:r>
          </a:p>
          <a:p>
            <a:pPr lvl="1"/>
            <a:r>
              <a:rPr lang="en-US" dirty="0"/>
              <a:t>Limited number of RMS gateways support a radio-only mode (Hybrid system)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Common Message Server (</a:t>
            </a:r>
            <a:r>
              <a:rPr lang="en-US" b="1" dirty="0"/>
              <a:t>CMS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“conventional” AWS server system used for normal operations</a:t>
            </a:r>
          </a:p>
          <a:p>
            <a:pPr lvl="1"/>
            <a:r>
              <a:rPr lang="en-US" dirty="0"/>
              <a:t>Store and forward service</a:t>
            </a:r>
          </a:p>
          <a:p>
            <a:pPr lvl="1"/>
            <a:r>
              <a:rPr lang="en-US" dirty="0"/>
              <a:t>Accessed via Internet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0E411-3E96-69C9-7FD6-3737CABD4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99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8C2C5C-5849-4053-3C91-01BB6EB82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51763"/>
            <a:ext cx="7129670" cy="674626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07A4B7-0E8C-B596-1F35-5BD826A24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7870" y="3320600"/>
            <a:ext cx="2870821" cy="530587"/>
          </a:xfrm>
        </p:spPr>
        <p:txBody>
          <a:bodyPr>
            <a:normAutofit/>
          </a:bodyPr>
          <a:lstStyle/>
          <a:p>
            <a:r>
              <a:rPr lang="en-US" sz="2800" b="1" dirty="0"/>
              <a:t>RMS Gateways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B16A5-DE54-F429-06A7-7894FDAD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13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7A7D46A-BB6C-742C-063E-2750155C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51762"/>
            <a:ext cx="2947400" cy="1557767"/>
          </a:xfrm>
        </p:spPr>
        <p:txBody>
          <a:bodyPr>
            <a:normAutofit/>
          </a:bodyPr>
          <a:lstStyle/>
          <a:p>
            <a:r>
              <a:rPr lang="en-US" dirty="0"/>
              <a:t>Conventional Use Architecture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924A7A5-E2A6-10D5-B93E-8A5B5299D6A8}"/>
              </a:ext>
            </a:extLst>
          </p:cNvPr>
          <p:cNvSpPr txBox="1">
            <a:spLocks/>
          </p:cNvSpPr>
          <p:nvPr/>
        </p:nvSpPr>
        <p:spPr>
          <a:xfrm>
            <a:off x="1489937" y="5825764"/>
            <a:ext cx="3400909" cy="530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Winlink Client (You)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AF8C147-FAA3-727C-1B49-8B450E833BD6}"/>
              </a:ext>
            </a:extLst>
          </p:cNvPr>
          <p:cNvSpPr txBox="1">
            <a:spLocks/>
          </p:cNvSpPr>
          <p:nvPr/>
        </p:nvSpPr>
        <p:spPr>
          <a:xfrm>
            <a:off x="3872343" y="746059"/>
            <a:ext cx="2870821" cy="53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CMS Servers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1B1E45-CCDE-9421-2726-8A0A69AC5D53}"/>
              </a:ext>
            </a:extLst>
          </p:cNvPr>
          <p:cNvSpPr txBox="1"/>
          <p:nvPr/>
        </p:nvSpPr>
        <p:spPr>
          <a:xfrm>
            <a:off x="8011654" y="1987827"/>
            <a:ext cx="1197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Internet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4EB5CB-8397-8007-2085-A874035EA210}"/>
              </a:ext>
            </a:extLst>
          </p:cNvPr>
          <p:cNvSpPr txBox="1"/>
          <p:nvPr/>
        </p:nvSpPr>
        <p:spPr>
          <a:xfrm>
            <a:off x="6308551" y="4496501"/>
            <a:ext cx="276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HF: </a:t>
            </a:r>
            <a:r>
              <a:rPr lang="en-US" sz="2000" dirty="0" err="1"/>
              <a:t>Pactor</a:t>
            </a:r>
            <a:r>
              <a:rPr lang="en-US" sz="2000" dirty="0"/>
              <a:t>, ARDOP, VARA</a:t>
            </a:r>
          </a:p>
          <a:p>
            <a:r>
              <a:rPr lang="en-US" sz="2000" dirty="0"/>
              <a:t>VHF/UHF: Packet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72C514-73C4-A728-1AE0-DE1A4C6FF5CA}"/>
              </a:ext>
            </a:extLst>
          </p:cNvPr>
          <p:cNvSpPr txBox="1"/>
          <p:nvPr/>
        </p:nvSpPr>
        <p:spPr>
          <a:xfrm>
            <a:off x="10964854" y="3710424"/>
            <a:ext cx="949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Telnet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868097-AF07-BC7D-DF93-DC35A651D71E}"/>
              </a:ext>
            </a:extLst>
          </p:cNvPr>
          <p:cNvCxnSpPr/>
          <p:nvPr/>
        </p:nvCxnSpPr>
        <p:spPr>
          <a:xfrm flipH="1">
            <a:off x="5241494" y="5204387"/>
            <a:ext cx="132521" cy="524893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BB525B-DB08-B075-62FF-E6CC393F8675}"/>
              </a:ext>
            </a:extLst>
          </p:cNvPr>
          <p:cNvCxnSpPr>
            <a:cxnSpLocks/>
          </p:cNvCxnSpPr>
          <p:nvPr/>
        </p:nvCxnSpPr>
        <p:spPr>
          <a:xfrm>
            <a:off x="6997672" y="5204387"/>
            <a:ext cx="0" cy="838428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C6E623-3F49-568A-D539-9AAAB34C2443}"/>
              </a:ext>
            </a:extLst>
          </p:cNvPr>
          <p:cNvCxnSpPr>
            <a:cxnSpLocks/>
          </p:cNvCxnSpPr>
          <p:nvPr/>
        </p:nvCxnSpPr>
        <p:spPr>
          <a:xfrm>
            <a:off x="8405321" y="5204387"/>
            <a:ext cx="0" cy="787339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CB67141-D109-F7B0-E4B5-9036362756F9}"/>
              </a:ext>
            </a:extLst>
          </p:cNvPr>
          <p:cNvCxnSpPr>
            <a:cxnSpLocks/>
          </p:cNvCxnSpPr>
          <p:nvPr/>
        </p:nvCxnSpPr>
        <p:spPr>
          <a:xfrm>
            <a:off x="10813617" y="2449492"/>
            <a:ext cx="337021" cy="2833432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5660C62-444A-D242-DD3F-4F86903EB76D}"/>
              </a:ext>
            </a:extLst>
          </p:cNvPr>
          <p:cNvCxnSpPr>
            <a:cxnSpLocks/>
          </p:cNvCxnSpPr>
          <p:nvPr/>
        </p:nvCxnSpPr>
        <p:spPr>
          <a:xfrm flipH="1">
            <a:off x="5619181" y="2529228"/>
            <a:ext cx="532215" cy="721729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1F0650D-73F8-33ED-6486-D142FB54FF5E}"/>
              </a:ext>
            </a:extLst>
          </p:cNvPr>
          <p:cNvCxnSpPr>
            <a:cxnSpLocks/>
          </p:cNvCxnSpPr>
          <p:nvPr/>
        </p:nvCxnSpPr>
        <p:spPr>
          <a:xfrm flipH="1">
            <a:off x="6904383" y="2529228"/>
            <a:ext cx="127484" cy="852951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6194D4C-1E9E-A072-0083-0579481D9107}"/>
              </a:ext>
            </a:extLst>
          </p:cNvPr>
          <p:cNvCxnSpPr>
            <a:cxnSpLocks/>
          </p:cNvCxnSpPr>
          <p:nvPr/>
        </p:nvCxnSpPr>
        <p:spPr>
          <a:xfrm>
            <a:off x="8405321" y="2576048"/>
            <a:ext cx="0" cy="787339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18D590-AC70-7009-4CF9-F39F9AC75233}"/>
              </a:ext>
            </a:extLst>
          </p:cNvPr>
          <p:cNvCxnSpPr>
            <a:cxnSpLocks/>
          </p:cNvCxnSpPr>
          <p:nvPr/>
        </p:nvCxnSpPr>
        <p:spPr>
          <a:xfrm>
            <a:off x="9649438" y="2510438"/>
            <a:ext cx="129338" cy="918561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071F70-F800-460B-F82C-45E5008F52CB}"/>
              </a:ext>
            </a:extLst>
          </p:cNvPr>
          <p:cNvCxnSpPr>
            <a:cxnSpLocks/>
          </p:cNvCxnSpPr>
          <p:nvPr/>
        </p:nvCxnSpPr>
        <p:spPr>
          <a:xfrm>
            <a:off x="8405321" y="3941256"/>
            <a:ext cx="0" cy="401526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B736462-0849-5275-AFB6-F0E14BFEE7E6}"/>
              </a:ext>
            </a:extLst>
          </p:cNvPr>
          <p:cNvCxnSpPr>
            <a:cxnSpLocks/>
          </p:cNvCxnSpPr>
          <p:nvPr/>
        </p:nvCxnSpPr>
        <p:spPr>
          <a:xfrm>
            <a:off x="9816677" y="3941256"/>
            <a:ext cx="0" cy="553926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F57389-1257-296C-11AD-61176E722000}"/>
              </a:ext>
            </a:extLst>
          </p:cNvPr>
          <p:cNvCxnSpPr>
            <a:cxnSpLocks/>
          </p:cNvCxnSpPr>
          <p:nvPr/>
        </p:nvCxnSpPr>
        <p:spPr>
          <a:xfrm>
            <a:off x="7031867" y="3895126"/>
            <a:ext cx="0" cy="553926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CC81F0D-B43E-EDB8-F273-357C29D4981A}"/>
              </a:ext>
            </a:extLst>
          </p:cNvPr>
          <p:cNvCxnSpPr>
            <a:cxnSpLocks/>
          </p:cNvCxnSpPr>
          <p:nvPr/>
        </p:nvCxnSpPr>
        <p:spPr>
          <a:xfrm>
            <a:off x="5594265" y="3922345"/>
            <a:ext cx="0" cy="553926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2FB080A-A797-44C4-5B55-2B8FD5F5CDD7}"/>
              </a:ext>
            </a:extLst>
          </p:cNvPr>
          <p:cNvCxnSpPr>
            <a:cxnSpLocks/>
          </p:cNvCxnSpPr>
          <p:nvPr/>
        </p:nvCxnSpPr>
        <p:spPr>
          <a:xfrm>
            <a:off x="6780335" y="1432566"/>
            <a:ext cx="0" cy="449243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C567E90-B4C6-3354-91DF-E7899BDFE549}"/>
              </a:ext>
            </a:extLst>
          </p:cNvPr>
          <p:cNvCxnSpPr>
            <a:cxnSpLocks/>
          </p:cNvCxnSpPr>
          <p:nvPr/>
        </p:nvCxnSpPr>
        <p:spPr>
          <a:xfrm>
            <a:off x="10431313" y="1432566"/>
            <a:ext cx="0" cy="402863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59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D4D98E-BB07-6C89-F00D-0911BE226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Network Use Architecture</a:t>
            </a:r>
          </a:p>
        </p:txBody>
      </p:sp>
      <p:pic>
        <p:nvPicPr>
          <p:cNvPr id="12" name="Content Placeholder 11" descr="Diagram, schematic&#10;&#10;Description automatically generated">
            <a:extLst>
              <a:ext uri="{FF2B5EF4-FFF2-40B4-BE49-F238E27FC236}">
                <a16:creationId xmlns:a16="http://schemas.microsoft.com/office/drawing/2014/main" id="{7AC8DC1F-AD99-0012-5C04-13F49DE51B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945" y="2133600"/>
            <a:ext cx="6991216" cy="3408218"/>
          </a:xfrm>
          <a:ln>
            <a:solidFill>
              <a:srgbClr val="C0000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9BB23-E739-CF5F-822B-23BE80D6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14</a:t>
            </a:fld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B5299B5-D993-80C2-749F-2735DBF89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109" y="1811770"/>
            <a:ext cx="4301836" cy="4351338"/>
          </a:xfrm>
        </p:spPr>
        <p:txBody>
          <a:bodyPr/>
          <a:lstStyle/>
          <a:p>
            <a:r>
              <a:rPr lang="en-US" dirty="0"/>
              <a:t>No Interaction with CMS</a:t>
            </a:r>
          </a:p>
          <a:p>
            <a:r>
              <a:rPr lang="en-US" dirty="0"/>
              <a:t>Not dependent on Internet</a:t>
            </a:r>
          </a:p>
          <a:p>
            <a:r>
              <a:rPr lang="en-US" dirty="0"/>
              <a:t>Requires pre-registration with up to 3 hybrid RMS gateways</a:t>
            </a:r>
          </a:p>
          <a:p>
            <a:r>
              <a:rPr lang="en-US" dirty="0"/>
              <a:t>Limited number of RMS systems support hybrid radio-only operation</a:t>
            </a:r>
          </a:p>
        </p:txBody>
      </p:sp>
    </p:spTree>
    <p:extLst>
      <p:ext uri="{BB962C8B-B14F-4D97-AF65-F5344CB8AC3E}">
        <p14:creationId xmlns:p14="http://schemas.microsoft.com/office/powerpoint/2010/main" val="544248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1AF2F-CFAC-B2F8-B642-3574584E0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93304"/>
          </a:xfrm>
        </p:spPr>
        <p:txBody>
          <a:bodyPr/>
          <a:lstStyle/>
          <a:p>
            <a:r>
              <a:rPr lang="en-US" dirty="0"/>
              <a:t>VHF RMS Gateway</a:t>
            </a:r>
            <a:br>
              <a:rPr lang="en-US" dirty="0"/>
            </a:br>
            <a:r>
              <a:rPr lang="en-US" dirty="0"/>
              <a:t>N7GRB-10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4DEAB2-0CA7-DB5D-FD80-3AB15695A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078" y="1215678"/>
            <a:ext cx="6560103" cy="4920077"/>
          </a:xfr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FE1ED-8546-05FA-A5C7-8F41F6831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819" y="1709530"/>
            <a:ext cx="4466259" cy="41594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Alinco DR135 </a:t>
            </a:r>
            <a:r>
              <a:rPr lang="en-US" sz="2400" dirty="0" err="1"/>
              <a:t>MkIII</a:t>
            </a:r>
            <a:r>
              <a:rPr lang="en-US" sz="2400" dirty="0"/>
              <a:t> 2m 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Copper tubing based Slim Jim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Raspberry Pi host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TNC-Pi HAT (KISS TNC)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LCD touch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PiGate</a:t>
            </a:r>
            <a:r>
              <a:rPr lang="en-US" sz="2400" dirty="0"/>
              <a:t> RMS Pi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AX.25 Packet based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7A520-008C-3B0A-C657-BFE91DEF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0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85E0DC14-ED0D-983A-AA5A-CC538E568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123" y="174736"/>
            <a:ext cx="7186254" cy="6508527"/>
          </a:xfr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CAB0C-E181-1053-9960-5E6F6EE9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68" y="5285470"/>
            <a:ext cx="6505303" cy="662781"/>
          </a:xfr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anchor="ctr" anchorCtr="1">
            <a:normAutofit fontScale="90000"/>
          </a:bodyPr>
          <a:lstStyle/>
          <a:p>
            <a:pPr lvl="0">
              <a:defRPr/>
            </a:pPr>
            <a:r>
              <a:rPr lang="en-US" dirty="0"/>
              <a:t>Georgia Packet RMS Gateways</a:t>
            </a:r>
            <a:endParaRPr lang="en-US" sz="44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9E931-5617-30F0-B79C-56FB86B4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32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2014D5-21C5-30E1-7E2B-9EE46A6C4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974" y="384977"/>
            <a:ext cx="8972941" cy="6107897"/>
          </a:xfr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CAB0C-E181-1053-9960-5E6F6EE9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8" y="5465210"/>
            <a:ext cx="6662531" cy="761310"/>
          </a:xfr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anchor="ctr" anchorCtr="1"/>
          <a:lstStyle/>
          <a:p>
            <a:pPr lvl="0">
              <a:defRPr/>
            </a:pPr>
            <a:r>
              <a:rPr lang="en-US" dirty="0"/>
              <a:t>VARA HF RMS Gateways</a:t>
            </a:r>
            <a:endParaRPr lang="en-US" sz="44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9E931-5617-30F0-B79C-56FB86B4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64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9732-EDCA-11BC-A8E1-7F2E6BA8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30287" cy="2258805"/>
          </a:xfrm>
        </p:spPr>
        <p:txBody>
          <a:bodyPr/>
          <a:lstStyle/>
          <a:p>
            <a:r>
              <a:rPr lang="en-US" dirty="0"/>
              <a:t>Recent QSOs</a:t>
            </a:r>
            <a:br>
              <a:rPr lang="en-US" dirty="0"/>
            </a:br>
            <a:r>
              <a:rPr lang="en-US" sz="1800" dirty="0"/>
              <a:t>(7/9/22)</a:t>
            </a:r>
            <a:endParaRPr lang="en-US" dirty="0"/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C8BAEEFC-AD20-C164-4E06-B8BCDE44B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487" y="241425"/>
            <a:ext cx="8070574" cy="6375149"/>
          </a:xfr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D473F-9D8B-8477-BC2B-C0EA43CB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18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CD3E43-744A-62CF-C957-94114A5F0D0D}"/>
              </a:ext>
            </a:extLst>
          </p:cNvPr>
          <p:cNvSpPr/>
          <p:nvPr/>
        </p:nvSpPr>
        <p:spPr>
          <a:xfrm>
            <a:off x="10151165" y="3177207"/>
            <a:ext cx="503583" cy="503583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59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862C4A54-77FF-DBD8-CFAA-B8D6C7406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930" y="477420"/>
            <a:ext cx="10179198" cy="6108909"/>
          </a:xfr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D473F-9D8B-8477-BC2B-C0EA43CB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19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CD3E43-744A-62CF-C957-94114A5F0D0D}"/>
              </a:ext>
            </a:extLst>
          </p:cNvPr>
          <p:cNvSpPr/>
          <p:nvPr/>
        </p:nvSpPr>
        <p:spPr>
          <a:xfrm>
            <a:off x="5022574" y="4555434"/>
            <a:ext cx="503583" cy="503583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39732-EDCA-11BC-A8E1-7F2E6BA8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441" y="310243"/>
            <a:ext cx="4130039" cy="90274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 anchorCtr="1">
            <a:normAutofit/>
          </a:bodyPr>
          <a:lstStyle/>
          <a:p>
            <a:r>
              <a:rPr lang="en-US" dirty="0"/>
              <a:t>Position Reports</a:t>
            </a:r>
          </a:p>
        </p:txBody>
      </p:sp>
    </p:spTree>
    <p:extLst>
      <p:ext uri="{BB962C8B-B14F-4D97-AF65-F5344CB8AC3E}">
        <p14:creationId xmlns:p14="http://schemas.microsoft.com/office/powerpoint/2010/main" val="3178171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AF41-F29B-43B4-9151-520AD90E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29D11-13F2-4D13-A3B2-DDD1D6172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/>
          </a:bodyPr>
          <a:lstStyle/>
          <a:p>
            <a:r>
              <a:rPr lang="en-US" dirty="0"/>
              <a:t>What is Winlink Email</a:t>
            </a:r>
          </a:p>
          <a:p>
            <a:r>
              <a:rPr lang="en-US" dirty="0" err="1"/>
              <a:t>Winlink.org</a:t>
            </a:r>
            <a:r>
              <a:rPr lang="en-US" dirty="0"/>
              <a:t> User Account</a:t>
            </a:r>
          </a:p>
          <a:p>
            <a:r>
              <a:rPr lang="en-US" dirty="0"/>
              <a:t>Winlink </a:t>
            </a:r>
            <a:r>
              <a:rPr lang="en-US" dirty="0" err="1"/>
              <a:t>Infrastruture</a:t>
            </a:r>
            <a:r>
              <a:rPr lang="en-US" dirty="0"/>
              <a:t> System Components</a:t>
            </a:r>
          </a:p>
          <a:p>
            <a:r>
              <a:rPr lang="en-US" dirty="0"/>
              <a:t>What is Required to Operate</a:t>
            </a:r>
          </a:p>
          <a:p>
            <a:r>
              <a:rPr lang="en-US" dirty="0"/>
              <a:t>Express Operating Modes</a:t>
            </a:r>
          </a:p>
          <a:p>
            <a:r>
              <a:rPr lang="en-US" dirty="0"/>
              <a:t>Winlink Clients </a:t>
            </a:r>
          </a:p>
          <a:p>
            <a:r>
              <a:rPr lang="en-US" dirty="0"/>
              <a:t>Winlink Express Overview</a:t>
            </a:r>
          </a:p>
          <a:p>
            <a:r>
              <a:rPr lang="en-US" dirty="0"/>
              <a:t>Odd’s and End’s</a:t>
            </a:r>
          </a:p>
          <a:p>
            <a:r>
              <a:rPr lang="en-US" dirty="0"/>
              <a:t>Lets Play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B5B85-CB2E-4FB1-96BE-CA0B605D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19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CD74-343B-8BCB-B29E-73B97BFCE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7327"/>
          </a:xfrm>
        </p:spPr>
        <p:txBody>
          <a:bodyPr/>
          <a:lstStyle/>
          <a:p>
            <a:r>
              <a:rPr lang="en-US" dirty="0"/>
              <a:t>What is Required to Operate?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0940D-5B85-0C43-677A-74EC00B9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835" y="1232451"/>
            <a:ext cx="6414052" cy="5260423"/>
          </a:xfrm>
        </p:spPr>
        <p:txBody>
          <a:bodyPr>
            <a:normAutofit/>
          </a:bodyPr>
          <a:lstStyle/>
          <a:p>
            <a:r>
              <a:rPr lang="en-US" dirty="0"/>
              <a:t>Windows 7 or newer PC / laptop</a:t>
            </a:r>
          </a:p>
          <a:p>
            <a:r>
              <a:rPr lang="en-US" dirty="0"/>
              <a:t>Software drivers / cables for hardware interface</a:t>
            </a:r>
          </a:p>
          <a:p>
            <a:r>
              <a:rPr lang="en-US" dirty="0"/>
              <a:t>Winlink client and account</a:t>
            </a:r>
          </a:p>
          <a:p>
            <a:pPr marL="0" indent="0">
              <a:buNone/>
            </a:pPr>
            <a:r>
              <a:rPr lang="en-US" dirty="0"/>
              <a:t>For Packet based sessions:</a:t>
            </a:r>
          </a:p>
          <a:p>
            <a:pPr lvl="1"/>
            <a:r>
              <a:rPr lang="en-US" dirty="0"/>
              <a:t>TNC, KISS TNC or sound card</a:t>
            </a:r>
          </a:p>
          <a:p>
            <a:pPr lvl="1"/>
            <a:r>
              <a:rPr lang="en-US" dirty="0"/>
              <a:t>If sound card based, need UZ7HO </a:t>
            </a:r>
            <a:r>
              <a:rPr lang="en-US" dirty="0" err="1"/>
              <a:t>soundmodem</a:t>
            </a:r>
            <a:r>
              <a:rPr lang="en-US" dirty="0"/>
              <a:t> SW (virtual TNC)</a:t>
            </a:r>
          </a:p>
          <a:p>
            <a:pPr marL="0" indent="0">
              <a:buNone/>
            </a:pPr>
            <a:r>
              <a:rPr lang="en-US" dirty="0"/>
              <a:t>For HF based sessions:</a:t>
            </a:r>
          </a:p>
          <a:p>
            <a:pPr lvl="1"/>
            <a:r>
              <a:rPr lang="en-US" dirty="0" err="1"/>
              <a:t>Pactor</a:t>
            </a:r>
            <a:r>
              <a:rPr lang="en-US" dirty="0"/>
              <a:t> modem and/or sound card</a:t>
            </a:r>
          </a:p>
          <a:p>
            <a:pPr lvl="1"/>
            <a:r>
              <a:rPr lang="en-US" dirty="0"/>
              <a:t>Registered VARA HF or ARDOP (virtual HF modems)</a:t>
            </a:r>
          </a:p>
        </p:txBody>
      </p:sp>
      <p:pic>
        <p:nvPicPr>
          <p:cNvPr id="7" name="Content Placeholder 6" descr="A picture containing text, sky, tree&#10;&#10;Description automatically generated">
            <a:extLst>
              <a:ext uri="{FF2B5EF4-FFF2-40B4-BE49-F238E27FC236}">
                <a16:creationId xmlns:a16="http://schemas.microsoft.com/office/drawing/2014/main" id="{D4FDAB0E-E262-9A0F-9F54-1E5AB7070B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728" y="1690689"/>
            <a:ext cx="4415437" cy="4665661"/>
          </a:xfr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9808-F18B-565A-FAE0-801815C1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20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D76F94-71CA-F1CA-A107-F65E921E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374" y="1232450"/>
            <a:ext cx="38100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088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8AD16-92E7-9342-3DED-514D6D18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Bluetooth connected KISS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2EE03-DA56-5FC3-4576-F60CA8A76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757" y="1579417"/>
            <a:ext cx="5515083" cy="27570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Examples include:</a:t>
            </a:r>
          </a:p>
          <a:p>
            <a:r>
              <a:rPr lang="en-US" dirty="0"/>
              <a:t>Kenwood TH-D74</a:t>
            </a:r>
          </a:p>
          <a:p>
            <a:r>
              <a:rPr lang="en-US" dirty="0" err="1"/>
              <a:t>Mobilinkd</a:t>
            </a:r>
            <a:r>
              <a:rPr lang="en-US" dirty="0"/>
              <a:t> TNC3</a:t>
            </a:r>
          </a:p>
          <a:p>
            <a:pPr lvl="1"/>
            <a:r>
              <a:rPr lang="en-US" dirty="0"/>
              <a:t>Requires cable interface to radio</a:t>
            </a:r>
          </a:p>
          <a:p>
            <a:pPr lvl="1"/>
            <a:r>
              <a:rPr lang="en-US" dirty="0"/>
              <a:t>TNC2 version insufficient buffer for reliable by-directional traffic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ABC454-AFBC-6DD5-1B7F-5A816DF6CA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283" y="1427017"/>
            <a:ext cx="5257960" cy="4749945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E640E-8ED7-2F39-355C-576F92A1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21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2BD9047-66DE-A534-B913-1BA908CEE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382" y="4363315"/>
            <a:ext cx="2558473" cy="191885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141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765E-FFA8-235B-F636-35C37BC19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Winlink Express Client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44EC-2C23-787A-095D-4EF277B01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2296679"/>
            <a:ext cx="7162800" cy="3453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Coming up in an overview:</a:t>
            </a:r>
          </a:p>
          <a:p>
            <a:r>
              <a:rPr lang="en-US" dirty="0"/>
              <a:t>Main Window</a:t>
            </a:r>
          </a:p>
          <a:p>
            <a:r>
              <a:rPr lang="en-US" dirty="0"/>
              <a:t>Setting Window</a:t>
            </a:r>
          </a:p>
          <a:p>
            <a:r>
              <a:rPr lang="en-US" dirty="0"/>
              <a:t>Message Menu</a:t>
            </a:r>
          </a:p>
          <a:p>
            <a:r>
              <a:rPr lang="en-US" dirty="0"/>
              <a:t>Session Types</a:t>
            </a:r>
          </a:p>
          <a:p>
            <a:r>
              <a:rPr lang="en-US" dirty="0"/>
              <a:t>Packet Session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78E9E-230F-92BF-E21B-182B87EB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 descr="Home">
            <a:extLst>
              <a:ext uri="{FF2B5EF4-FFF2-40B4-BE49-F238E27FC236}">
                <a16:creationId xmlns:a16="http://schemas.microsoft.com/office/drawing/2014/main" id="{7F7370C8-74BD-512D-442E-FCE1BFF2D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888" y="2935304"/>
            <a:ext cx="2982940" cy="124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29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6DE4E-B954-9FE9-7B60-56949CCA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3136"/>
          </a:xfrm>
        </p:spPr>
        <p:txBody>
          <a:bodyPr/>
          <a:lstStyle/>
          <a:p>
            <a:r>
              <a:rPr lang="en-US" dirty="0"/>
              <a:t>Winlink Express Client Interface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B9E47F-179D-32B1-7136-16CC429E5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18" y="1230382"/>
            <a:ext cx="8991712" cy="52746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93B75-554F-1D46-4F03-CF59BC46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23</a:t>
            </a:fld>
            <a:endParaRPr lang="en-US"/>
          </a:p>
        </p:txBody>
      </p:sp>
      <p:sp>
        <p:nvSpPr>
          <p:cNvPr id="8" name="Line Callout 2 7">
            <a:extLst>
              <a:ext uri="{FF2B5EF4-FFF2-40B4-BE49-F238E27FC236}">
                <a16:creationId xmlns:a16="http://schemas.microsoft.com/office/drawing/2014/main" id="{A2689F0F-DC42-298B-40B9-E66744379049}"/>
              </a:ext>
            </a:extLst>
          </p:cNvPr>
          <p:cNvSpPr/>
          <p:nvPr/>
        </p:nvSpPr>
        <p:spPr>
          <a:xfrm>
            <a:off x="5287617" y="2782957"/>
            <a:ext cx="2027583" cy="4240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62500"/>
              <a:gd name="adj6" fmla="val -156871"/>
            </a:avLst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 Call Sign</a:t>
            </a:r>
          </a:p>
        </p:txBody>
      </p:sp>
      <p:sp>
        <p:nvSpPr>
          <p:cNvPr id="9" name="Line Callout 2 8">
            <a:extLst>
              <a:ext uri="{FF2B5EF4-FFF2-40B4-BE49-F238E27FC236}">
                <a16:creationId xmlns:a16="http://schemas.microsoft.com/office/drawing/2014/main" id="{7E774210-EB51-DB66-955F-0FE6A2A5B53F}"/>
              </a:ext>
            </a:extLst>
          </p:cNvPr>
          <p:cNvSpPr/>
          <p:nvPr/>
        </p:nvSpPr>
        <p:spPr>
          <a:xfrm>
            <a:off x="6265021" y="3727671"/>
            <a:ext cx="2587431" cy="62947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612"/>
              <a:gd name="adj6" fmla="val -95556"/>
            </a:avLst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Folders Associated with Primary Call Sign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D3A5F3B-4B70-D25E-3935-6672FE14A844}"/>
              </a:ext>
            </a:extLst>
          </p:cNvPr>
          <p:cNvSpPr/>
          <p:nvPr/>
        </p:nvSpPr>
        <p:spPr>
          <a:xfrm flipH="1">
            <a:off x="3159014" y="3008741"/>
            <a:ext cx="636105" cy="1258957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ne Callout 2 16">
            <a:extLst>
              <a:ext uri="{FF2B5EF4-FFF2-40B4-BE49-F238E27FC236}">
                <a16:creationId xmlns:a16="http://schemas.microsoft.com/office/drawing/2014/main" id="{BE101C14-AC7F-BC2B-C86F-564256D3FE10}"/>
              </a:ext>
            </a:extLst>
          </p:cNvPr>
          <p:cNvSpPr/>
          <p:nvPr/>
        </p:nvSpPr>
        <p:spPr>
          <a:xfrm>
            <a:off x="5287617" y="4801594"/>
            <a:ext cx="2587431" cy="62947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967"/>
              <a:gd name="adj6" fmla="val -63801"/>
            </a:avLst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Folders Associated with All Configured Call Signs</a:t>
            </a:r>
          </a:p>
        </p:txBody>
      </p:sp>
    </p:spTree>
    <p:extLst>
      <p:ext uri="{BB962C8B-B14F-4D97-AF65-F5344CB8AC3E}">
        <p14:creationId xmlns:p14="http://schemas.microsoft.com/office/powerpoint/2010/main" val="2325665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93B75-554F-1D46-4F03-CF59BC46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24</a:t>
            </a:fld>
            <a:endParaRPr lang="en-US"/>
          </a:p>
        </p:txBody>
      </p:sp>
      <p:pic>
        <p:nvPicPr>
          <p:cNvPr id="10" name="Content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7BF4D8-5343-A504-7546-27FE126BDD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83"/>
          <a:stretch/>
        </p:blipFill>
        <p:spPr>
          <a:xfrm>
            <a:off x="1579353" y="262336"/>
            <a:ext cx="9168427" cy="6216018"/>
          </a:xfrm>
          <a:ln>
            <a:solidFill>
              <a:schemeClr val="tx1"/>
            </a:solidFill>
          </a:ln>
        </p:spPr>
      </p:pic>
      <p:sp>
        <p:nvSpPr>
          <p:cNvPr id="8" name="Line Callout 2 7">
            <a:extLst>
              <a:ext uri="{FF2B5EF4-FFF2-40B4-BE49-F238E27FC236}">
                <a16:creationId xmlns:a16="http://schemas.microsoft.com/office/drawing/2014/main" id="{A2689F0F-DC42-298B-40B9-E66744379049}"/>
              </a:ext>
            </a:extLst>
          </p:cNvPr>
          <p:cNvSpPr/>
          <p:nvPr/>
        </p:nvSpPr>
        <p:spPr>
          <a:xfrm flipH="1">
            <a:off x="176516" y="1478984"/>
            <a:ext cx="1822101" cy="4240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3081"/>
              <a:gd name="adj6" fmla="val -53636"/>
            </a:avLst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 Call Sign</a:t>
            </a:r>
          </a:p>
        </p:txBody>
      </p:sp>
      <p:sp>
        <p:nvSpPr>
          <p:cNvPr id="9" name="Line Callout 2 8">
            <a:extLst>
              <a:ext uri="{FF2B5EF4-FFF2-40B4-BE49-F238E27FC236}">
                <a16:creationId xmlns:a16="http://schemas.microsoft.com/office/drawing/2014/main" id="{7E774210-EB51-DB66-955F-0FE6A2A5B53F}"/>
              </a:ext>
            </a:extLst>
          </p:cNvPr>
          <p:cNvSpPr/>
          <p:nvPr/>
        </p:nvSpPr>
        <p:spPr>
          <a:xfrm>
            <a:off x="7394769" y="136525"/>
            <a:ext cx="1932111" cy="4405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4403"/>
              <a:gd name="adj6" fmla="val -68799"/>
            </a:avLst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Account Password</a:t>
            </a:r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FAD21437-EE61-2118-10E9-FEF48778B3C0}"/>
              </a:ext>
            </a:extLst>
          </p:cNvPr>
          <p:cNvSpPr/>
          <p:nvPr/>
        </p:nvSpPr>
        <p:spPr>
          <a:xfrm flipH="1">
            <a:off x="415312" y="3150392"/>
            <a:ext cx="1583305" cy="55721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4403"/>
              <a:gd name="adj6" fmla="val -68799"/>
            </a:avLst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Current Grid Square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EBA2FA0-FDA5-C3F5-1057-1407408906C5}"/>
              </a:ext>
            </a:extLst>
          </p:cNvPr>
          <p:cNvSpPr/>
          <p:nvPr/>
        </p:nvSpPr>
        <p:spPr>
          <a:xfrm>
            <a:off x="3670663" y="4493623"/>
            <a:ext cx="2207623" cy="117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EFB0A7-ECF3-D38D-EDDE-AFD7B9D3C5C1}"/>
              </a:ext>
            </a:extLst>
          </p:cNvPr>
          <p:cNvSpPr/>
          <p:nvPr/>
        </p:nvSpPr>
        <p:spPr>
          <a:xfrm>
            <a:off x="3466769" y="1731995"/>
            <a:ext cx="1188720" cy="1116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2B7EE68-AF07-182B-6883-B93183F4466F}"/>
              </a:ext>
            </a:extLst>
          </p:cNvPr>
          <p:cNvSpPr/>
          <p:nvPr/>
        </p:nvSpPr>
        <p:spPr>
          <a:xfrm>
            <a:off x="8610600" y="3429000"/>
            <a:ext cx="1121229" cy="137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90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EDB38-8255-AE84-0810-4522DA9EA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02" y="1031966"/>
            <a:ext cx="4867184" cy="53243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Message Menu offers several functions:</a:t>
            </a:r>
          </a:p>
          <a:p>
            <a:r>
              <a:rPr lang="en-US" dirty="0"/>
              <a:t>Create New Message Window</a:t>
            </a:r>
          </a:p>
          <a:p>
            <a:r>
              <a:rPr lang="en-US" dirty="0"/>
              <a:t>Reply, forward, acknowledge</a:t>
            </a:r>
          </a:p>
          <a:p>
            <a:r>
              <a:rPr lang="en-US" dirty="0"/>
              <a:t>Template management </a:t>
            </a:r>
          </a:p>
          <a:p>
            <a:r>
              <a:rPr lang="en-US" dirty="0"/>
              <a:t>Maps of GIS enabled messages</a:t>
            </a:r>
          </a:p>
          <a:p>
            <a:r>
              <a:rPr lang="en-US" dirty="0"/>
              <a:t>Export/Import/Archive messages</a:t>
            </a:r>
          </a:p>
          <a:p>
            <a:r>
              <a:rPr lang="en-US" dirty="0"/>
              <a:t>Create ICS-309 message log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F5FEEB-9E05-413C-D03E-5F87E79BC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37AD6C2-2DB5-3873-840F-4894DCA7D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3101" y="497735"/>
            <a:ext cx="6054997" cy="586253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B819421-E722-6179-BD76-202297CCD03A}"/>
              </a:ext>
            </a:extLst>
          </p:cNvPr>
          <p:cNvSpPr/>
          <p:nvPr/>
        </p:nvSpPr>
        <p:spPr>
          <a:xfrm>
            <a:off x="5634899" y="5781364"/>
            <a:ext cx="922202" cy="104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3E2F195-0289-1ED6-EC16-88140140A632}"/>
              </a:ext>
            </a:extLst>
          </p:cNvPr>
          <p:cNvSpPr/>
          <p:nvPr/>
        </p:nvSpPr>
        <p:spPr>
          <a:xfrm>
            <a:off x="5634899" y="5954387"/>
            <a:ext cx="922202" cy="104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760DCB-BBD5-91EB-0F32-3856673AB0D6}"/>
              </a:ext>
            </a:extLst>
          </p:cNvPr>
          <p:cNvSpPr/>
          <p:nvPr/>
        </p:nvSpPr>
        <p:spPr>
          <a:xfrm>
            <a:off x="5634899" y="6134991"/>
            <a:ext cx="922202" cy="104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79CA07D-AC62-6F07-7022-9AE17ECD25A8}"/>
              </a:ext>
            </a:extLst>
          </p:cNvPr>
          <p:cNvSpPr/>
          <p:nvPr/>
        </p:nvSpPr>
        <p:spPr>
          <a:xfrm>
            <a:off x="7758547" y="867442"/>
            <a:ext cx="1059872" cy="27362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89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F73868-B2ED-BF1C-5D4A-067D1911F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703" y="661528"/>
            <a:ext cx="6884126" cy="5515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Four types of sessions: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Conventional Winlink system </a:t>
            </a:r>
          </a:p>
          <a:p>
            <a:pPr lvl="1"/>
            <a:r>
              <a:rPr lang="en-US" dirty="0"/>
              <a:t>Stores messages on CMS servers</a:t>
            </a:r>
          </a:p>
          <a:p>
            <a:pPr lvl="1"/>
            <a:r>
              <a:rPr lang="en-US" dirty="0"/>
              <a:t>Uses Internet between RMS and CMS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Peer-to-Peer (P2P)</a:t>
            </a:r>
          </a:p>
          <a:p>
            <a:pPr lvl="1"/>
            <a:r>
              <a:rPr lang="en-US" dirty="0"/>
              <a:t>Direct connection between two client systems</a:t>
            </a:r>
          </a:p>
          <a:p>
            <a:pPr lvl="1"/>
            <a:r>
              <a:rPr lang="en-US" dirty="0"/>
              <a:t>No use of Internet or Winlink infrastructure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Hybrid HF network </a:t>
            </a:r>
          </a:p>
          <a:p>
            <a:pPr lvl="1"/>
            <a:r>
              <a:rPr lang="en-US" dirty="0"/>
              <a:t>Radio-only network not dependent on Internet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MESH Network</a:t>
            </a:r>
          </a:p>
          <a:p>
            <a:pPr lvl="1"/>
            <a:r>
              <a:rPr lang="en-US" dirty="0"/>
              <a:t>Peer-to-peer through MESH between two Winlink Express clients</a:t>
            </a:r>
          </a:p>
          <a:p>
            <a:pPr lvl="1"/>
            <a:r>
              <a:rPr lang="en-US" dirty="0"/>
              <a:t>Post office server hosted by RMS Relay</a:t>
            </a:r>
          </a:p>
          <a:p>
            <a:endParaRPr lang="en-US" dirty="0"/>
          </a:p>
        </p:txBody>
      </p:sp>
      <p:pic>
        <p:nvPicPr>
          <p:cNvPr id="9" name="Content Placeholder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D4C9EE6-D2C5-433A-BA2F-63675614AF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752" y="671282"/>
            <a:ext cx="3968545" cy="5515435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60E605-6486-2CD6-4C6A-812C99D3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87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4A25-F9C4-ADDC-AE1C-75923048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Winlink Express Packet Session Example</a:t>
            </a:r>
            <a:endParaRPr lang="en-US" sz="440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E1DF6-C6E3-D1FE-2289-A22E18A1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27</a:t>
            </a:fld>
            <a:endParaRPr lang="en-US"/>
          </a:p>
        </p:txBody>
      </p:sp>
      <p:pic>
        <p:nvPicPr>
          <p:cNvPr id="17" name="Content Placeholder 1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E821468-5B67-00DE-D258-50CEA2E36F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183" y="1231571"/>
            <a:ext cx="6115902" cy="4805351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7809990-41C9-0C09-E897-75C558323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8577"/>
            <a:ext cx="4800600" cy="4351338"/>
          </a:xfrm>
        </p:spPr>
        <p:txBody>
          <a:bodyPr/>
          <a:lstStyle/>
          <a:p>
            <a:r>
              <a:rPr lang="en-US" dirty="0"/>
              <a:t>Session type “Packet Winlink”</a:t>
            </a:r>
          </a:p>
          <a:p>
            <a:r>
              <a:rPr lang="en-US" dirty="0"/>
              <a:t>When session opened will connect to configured device</a:t>
            </a:r>
          </a:p>
          <a:p>
            <a:r>
              <a:rPr lang="en-US" dirty="0"/>
              <a:t>Settings menu provides access to:</a:t>
            </a:r>
          </a:p>
          <a:p>
            <a:pPr lvl="1"/>
            <a:r>
              <a:rPr lang="en-US" dirty="0"/>
              <a:t>TNC connection setup</a:t>
            </a:r>
          </a:p>
          <a:p>
            <a:pPr lvl="1"/>
            <a:r>
              <a:rPr lang="en-US" dirty="0"/>
              <a:t>TNC parameters (packet length, timings and more …)</a:t>
            </a:r>
          </a:p>
        </p:txBody>
      </p:sp>
    </p:spTree>
    <p:extLst>
      <p:ext uri="{BB962C8B-B14F-4D97-AF65-F5344CB8AC3E}">
        <p14:creationId xmlns:p14="http://schemas.microsoft.com/office/powerpoint/2010/main" val="3855922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4A25-F9C4-ADDC-AE1C-75923048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Packet Session Channel Selector</a:t>
            </a:r>
            <a:endParaRPr lang="en-US" sz="440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E1DF6-C6E3-D1FE-2289-A22E18A1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28</a:t>
            </a:fld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7809990-41C9-0C09-E897-75C558323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8576"/>
            <a:ext cx="4800600" cy="4789823"/>
          </a:xfrm>
        </p:spPr>
        <p:txBody>
          <a:bodyPr>
            <a:normAutofit/>
          </a:bodyPr>
          <a:lstStyle/>
          <a:p>
            <a:r>
              <a:rPr lang="en-US" dirty="0"/>
              <a:t>List of available RMS gateways</a:t>
            </a:r>
          </a:p>
          <a:p>
            <a:r>
              <a:rPr lang="en-US" dirty="0"/>
              <a:t>RMS frequency</a:t>
            </a:r>
          </a:p>
          <a:p>
            <a:r>
              <a:rPr lang="en-US" dirty="0"/>
              <a:t>Maidenhead Grid Square</a:t>
            </a:r>
          </a:p>
          <a:p>
            <a:r>
              <a:rPr lang="en-US" dirty="0"/>
              <a:t>Distance/bearing based on the center of your own grid and RMS’s grid</a:t>
            </a:r>
          </a:p>
          <a:p>
            <a:r>
              <a:rPr lang="en-US" dirty="0"/>
              <a:t>When radio has rig control simply double-click RMS of interest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65ED8BA0-F0C4-DBBB-865A-4D9DB862C7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282675"/>
            <a:ext cx="5694218" cy="5113740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638BDD6-E247-D3B6-12CD-5CA7B976DBED}"/>
              </a:ext>
            </a:extLst>
          </p:cNvPr>
          <p:cNvSpPr/>
          <p:nvPr/>
        </p:nvSpPr>
        <p:spPr>
          <a:xfrm>
            <a:off x="6442365" y="1565564"/>
            <a:ext cx="1059872" cy="27362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782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4A25-F9C4-ADDC-AE1C-75923048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Client </a:t>
            </a:r>
            <a:r>
              <a:rPr lang="en-US" dirty="0"/>
              <a:t>Handshake through RMS to CMS</a:t>
            </a:r>
            <a:endParaRPr lang="en-US" sz="440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E1DF6-C6E3-D1FE-2289-A22E18A1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29</a:t>
            </a:fld>
            <a:endParaRPr lang="en-US"/>
          </a:p>
        </p:txBody>
      </p:sp>
      <p:pic>
        <p:nvPicPr>
          <p:cNvPr id="14" name="Content Placeholder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EA09EC-7DED-F887-623F-CE025A7BDF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172" y="1330036"/>
            <a:ext cx="6372392" cy="5026313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B2E37-4D62-9525-9F6F-81E87E972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30036"/>
            <a:ext cx="4959927" cy="5026313"/>
          </a:xfrm>
        </p:spPr>
        <p:txBody>
          <a:bodyPr>
            <a:normAutofit/>
          </a:bodyPr>
          <a:lstStyle/>
          <a:p>
            <a:r>
              <a:rPr lang="en-US" dirty="0"/>
              <a:t>Select connection type </a:t>
            </a:r>
          </a:p>
          <a:p>
            <a:r>
              <a:rPr lang="en-US" dirty="0"/>
              <a:t>Enter target RMS station ID and if needed digipeater ID</a:t>
            </a:r>
          </a:p>
          <a:p>
            <a:r>
              <a:rPr lang="en-US" dirty="0"/>
              <a:t>Start the session: “Start”</a:t>
            </a:r>
          </a:p>
          <a:p>
            <a:r>
              <a:rPr lang="en-US" dirty="0"/>
              <a:t>Session will connect with the RMS which in turn connects to the CMS</a:t>
            </a:r>
          </a:p>
          <a:p>
            <a:r>
              <a:rPr lang="en-US" dirty="0"/>
              <a:t>Messages in your outbox are uploaded and pending messages are received</a:t>
            </a:r>
          </a:p>
        </p:txBody>
      </p:sp>
      <p:sp>
        <p:nvSpPr>
          <p:cNvPr id="9" name="Line Callout 2 8">
            <a:extLst>
              <a:ext uri="{FF2B5EF4-FFF2-40B4-BE49-F238E27FC236}">
                <a16:creationId xmlns:a16="http://schemas.microsoft.com/office/drawing/2014/main" id="{212DDBAB-F900-FCBC-E632-41DBBD14140F}"/>
              </a:ext>
            </a:extLst>
          </p:cNvPr>
          <p:cNvSpPr/>
          <p:nvPr/>
        </p:nvSpPr>
        <p:spPr>
          <a:xfrm>
            <a:off x="9605717" y="3004930"/>
            <a:ext cx="2027583" cy="4240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1732"/>
              <a:gd name="adj6" fmla="val -50959"/>
            </a:avLst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Connected to RMS</a:t>
            </a:r>
          </a:p>
        </p:txBody>
      </p:sp>
      <p:sp>
        <p:nvSpPr>
          <p:cNvPr id="10" name="Line Callout 2 9">
            <a:extLst>
              <a:ext uri="{FF2B5EF4-FFF2-40B4-BE49-F238E27FC236}">
                <a16:creationId xmlns:a16="http://schemas.microsoft.com/office/drawing/2014/main" id="{5E29C7C6-EC90-DBC3-CAE4-658127073271}"/>
              </a:ext>
            </a:extLst>
          </p:cNvPr>
          <p:cNvSpPr/>
          <p:nvPr/>
        </p:nvSpPr>
        <p:spPr>
          <a:xfrm>
            <a:off x="9605716" y="3631157"/>
            <a:ext cx="2027583" cy="4240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1732"/>
              <a:gd name="adj6" fmla="val -50959"/>
            </a:avLst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Connected to CMS</a:t>
            </a:r>
          </a:p>
        </p:txBody>
      </p:sp>
      <p:sp>
        <p:nvSpPr>
          <p:cNvPr id="11" name="Line Callout 2 10">
            <a:extLst>
              <a:ext uri="{FF2B5EF4-FFF2-40B4-BE49-F238E27FC236}">
                <a16:creationId xmlns:a16="http://schemas.microsoft.com/office/drawing/2014/main" id="{C232F986-BF43-FD32-E512-75C329E04C4E}"/>
              </a:ext>
            </a:extLst>
          </p:cNvPr>
          <p:cNvSpPr/>
          <p:nvPr/>
        </p:nvSpPr>
        <p:spPr>
          <a:xfrm>
            <a:off x="9605715" y="4256569"/>
            <a:ext cx="2246849" cy="4240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1732"/>
              <a:gd name="adj6" fmla="val -50959"/>
            </a:avLst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Request for Messages</a:t>
            </a:r>
          </a:p>
        </p:txBody>
      </p:sp>
      <p:sp>
        <p:nvSpPr>
          <p:cNvPr id="13" name="Line Callout 2 12">
            <a:extLst>
              <a:ext uri="{FF2B5EF4-FFF2-40B4-BE49-F238E27FC236}">
                <a16:creationId xmlns:a16="http://schemas.microsoft.com/office/drawing/2014/main" id="{8584D7B5-B384-200F-39C0-875585BBF917}"/>
              </a:ext>
            </a:extLst>
          </p:cNvPr>
          <p:cNvSpPr/>
          <p:nvPr/>
        </p:nvSpPr>
        <p:spPr>
          <a:xfrm>
            <a:off x="9605716" y="5570811"/>
            <a:ext cx="2027583" cy="4240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4007"/>
              <a:gd name="adj6" fmla="val -44126"/>
            </a:avLst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Message Stats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BB345FC-47E9-4F31-F379-E8AC307B820E}"/>
              </a:ext>
            </a:extLst>
          </p:cNvPr>
          <p:cNvSpPr/>
          <p:nvPr/>
        </p:nvSpPr>
        <p:spPr>
          <a:xfrm>
            <a:off x="5480172" y="1925782"/>
            <a:ext cx="2022065" cy="28521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261750E-7CEC-2187-793A-F6F19D27ADE7}"/>
              </a:ext>
            </a:extLst>
          </p:cNvPr>
          <p:cNvSpPr/>
          <p:nvPr/>
        </p:nvSpPr>
        <p:spPr>
          <a:xfrm>
            <a:off x="7606496" y="1914198"/>
            <a:ext cx="1135722" cy="28521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27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ECC6-8C46-F52B-D235-7DEC5028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What is Winlink Email?</a:t>
            </a:r>
            <a:endParaRPr lang="en-US" sz="4400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12E0B-7992-90CD-AA84-CC518DE0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670" y="1754187"/>
            <a:ext cx="8934824" cy="4602163"/>
          </a:xfrm>
        </p:spPr>
        <p:txBody>
          <a:bodyPr>
            <a:normAutofit/>
          </a:bodyPr>
          <a:lstStyle/>
          <a:p>
            <a:r>
              <a:rPr lang="en-US" dirty="0"/>
              <a:t>Formally known as Winlink Global Radio Email®️</a:t>
            </a:r>
          </a:p>
          <a:p>
            <a:r>
              <a:rPr lang="en-US" dirty="0"/>
              <a:t>As quoted from </a:t>
            </a:r>
            <a:r>
              <a:rPr lang="en-US" dirty="0" err="1"/>
              <a:t>Winlink.org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sz="2800" i="1" dirty="0"/>
              <a:t>...is a network of amateur radio and authorized government stations that provide worldwide radio email using radio pathways where the internet is not present.</a:t>
            </a:r>
          </a:p>
          <a:p>
            <a:r>
              <a:rPr lang="en-US" dirty="0"/>
              <a:t>Supported and maintained by the </a:t>
            </a:r>
            <a:r>
              <a:rPr lang="en-US" i="1" dirty="0"/>
              <a:t>Amateur Radio Safety Foundation, Inc. </a:t>
            </a:r>
            <a:r>
              <a:rPr lang="en-US" dirty="0"/>
              <a:t>(ARSF) primarily using volunteer help and donations</a:t>
            </a:r>
          </a:p>
          <a:p>
            <a:r>
              <a:rPr lang="en-US" dirty="0"/>
              <a:t>Foundation days in the 1980’s with a DOS based </a:t>
            </a:r>
            <a:r>
              <a:rPr lang="en-US" u="sng" dirty="0" err="1"/>
              <a:t>Aplink</a:t>
            </a:r>
            <a:r>
              <a:rPr lang="en-US" dirty="0"/>
              <a:t> application (</a:t>
            </a:r>
            <a:r>
              <a:rPr lang="en-US" dirty="0" err="1"/>
              <a:t>Amtor</a:t>
            </a:r>
            <a:r>
              <a:rPr lang="en-US" dirty="0"/>
              <a:t>-Packet link)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A108-1857-3D70-C2F5-9DE46AFF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F30976BF-11BC-F612-AF51-66640715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3253" y="1477169"/>
            <a:ext cx="2982940" cy="124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teur Radio Safety Foundation, Inc. · GitHub">
            <a:extLst>
              <a:ext uri="{FF2B5EF4-FFF2-40B4-BE49-F238E27FC236}">
                <a16:creationId xmlns:a16="http://schemas.microsoft.com/office/drawing/2014/main" id="{9E14679B-64EE-58ED-994A-4DC80AC4E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7494" y="3303208"/>
            <a:ext cx="1865243" cy="186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359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18329AA-D25F-A60D-2EF3-0AEC81E2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Odd’s and End’s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C3952A-CD4B-693E-4176-918D3D878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UZ7HO </a:t>
            </a:r>
            <a:r>
              <a:rPr lang="en-US" dirty="0" err="1"/>
              <a:t>Soundmodem</a:t>
            </a:r>
            <a:r>
              <a:rPr lang="en-US" dirty="0"/>
              <a:t> (virtual packet modem)</a:t>
            </a:r>
          </a:p>
          <a:p>
            <a:r>
              <a:rPr lang="en-US" dirty="0"/>
              <a:t>VARA and ARDOP HF Performance Example</a:t>
            </a:r>
          </a:p>
          <a:p>
            <a:r>
              <a:rPr lang="en-US" dirty="0"/>
              <a:t>Want to Practice Using Winlink Express?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EA36FA-1003-59E8-26C6-D490B038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27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815CF-E3BA-4ADB-05E2-C8817AE3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TNC Hardware for Packet?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1AAA6-FA9F-32C8-0A0D-9A2495ED1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819" y="1847850"/>
            <a:ext cx="5445889" cy="4351338"/>
          </a:xfrm>
        </p:spPr>
        <p:txBody>
          <a:bodyPr/>
          <a:lstStyle/>
          <a:p>
            <a:r>
              <a:rPr lang="en-US" dirty="0"/>
              <a:t>Use UZ7HO </a:t>
            </a:r>
            <a:r>
              <a:rPr lang="en-US" dirty="0" err="1"/>
              <a:t>Soundmodem</a:t>
            </a:r>
            <a:r>
              <a:rPr lang="en-US" dirty="0"/>
              <a:t> virtual TNC</a:t>
            </a:r>
          </a:p>
          <a:p>
            <a:r>
              <a:rPr lang="en-US" dirty="0"/>
              <a:t>Main window allows viewing all packet traffic on current frequency</a:t>
            </a:r>
          </a:p>
          <a:p>
            <a:r>
              <a:rPr lang="en-US" dirty="0">
                <a:hlinkClick r:id="rId2"/>
              </a:rPr>
              <a:t>http://uz7.ho.ua/packetradio.htm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DC0FDDB1-72F2-5220-8BA4-DBF76A2B2C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708" y="1461514"/>
            <a:ext cx="6330473" cy="4894836"/>
          </a:xfrm>
          <a:ln>
            <a:solidFill>
              <a:srgbClr val="C0000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F64D-319F-9E24-6055-48BE74DE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70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6909D-B62B-5588-0854-679262CE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405"/>
          </a:xfrm>
        </p:spPr>
        <p:txBody>
          <a:bodyPr/>
          <a:lstStyle/>
          <a:p>
            <a:r>
              <a:rPr lang="en-US" dirty="0"/>
              <a:t>ARDOP vs VARA HF Performance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CCEDAE5-8596-2C1E-58EC-BE3DDCEC812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77260182"/>
              </p:ext>
            </p:extLst>
          </p:nvPr>
        </p:nvGraphicFramePr>
        <p:xfrm>
          <a:off x="477078" y="4266172"/>
          <a:ext cx="4864859" cy="2090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056">
                  <a:extLst>
                    <a:ext uri="{9D8B030D-6E8A-4147-A177-3AD203B41FA5}">
                      <a16:colId xmlns:a16="http://schemas.microsoft.com/office/drawing/2014/main" val="3971335970"/>
                    </a:ext>
                  </a:extLst>
                </a:gridCol>
                <a:gridCol w="1598742">
                  <a:extLst>
                    <a:ext uri="{9D8B030D-6E8A-4147-A177-3AD203B41FA5}">
                      <a16:colId xmlns:a16="http://schemas.microsoft.com/office/drawing/2014/main" val="1972587604"/>
                    </a:ext>
                  </a:extLst>
                </a:gridCol>
                <a:gridCol w="1308061">
                  <a:extLst>
                    <a:ext uri="{9D8B030D-6E8A-4147-A177-3AD203B41FA5}">
                      <a16:colId xmlns:a16="http://schemas.microsoft.com/office/drawing/2014/main" val="2865604248"/>
                    </a:ext>
                  </a:extLst>
                </a:gridCol>
              </a:tblGrid>
              <a:tr h="4349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Modem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Average Speed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Time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4528762"/>
                  </a:ext>
                </a:extLst>
              </a:tr>
              <a:tr h="3986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VARA HF Registered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18,663 KB/min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2.09 mins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526168"/>
                  </a:ext>
                </a:extLst>
              </a:tr>
              <a:tr h="3986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ARDOP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9,954 KB/min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4.31 mins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2273612"/>
                  </a:ext>
                </a:extLst>
              </a:tr>
              <a:tr h="3986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VARA trial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1,129 KB/min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35.1 mins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8316372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22807-A292-D4DD-5616-3B9FDF1ED4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7B926-8499-FC3C-08E8-7F52CE78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3C590DE-D70C-24D0-F3F5-EBC3BDD4C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461" y="1594970"/>
            <a:ext cx="6499078" cy="4581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7C36D0-8AAD-1061-18FA-87CFA99110A6}"/>
              </a:ext>
            </a:extLst>
          </p:cNvPr>
          <p:cNvSpPr txBox="1"/>
          <p:nvPr/>
        </p:nvSpPr>
        <p:spPr>
          <a:xfrm>
            <a:off x="319232" y="1529917"/>
            <a:ext cx="4864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HF RMS Gateway, 10 meters, 35 miles  line-of-sight, 50 watts to eliminate propagation and power factors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Simple Winlink message , empty message body with image attachment, total size 39,600 bytes </a:t>
            </a:r>
          </a:p>
        </p:txBody>
      </p:sp>
    </p:spTree>
    <p:extLst>
      <p:ext uri="{BB962C8B-B14F-4D97-AF65-F5344CB8AC3E}">
        <p14:creationId xmlns:p14="http://schemas.microsoft.com/office/powerpoint/2010/main" val="3971864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5EC57-3E99-8243-8CD2-3B5BB7B5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Practice Using Winlink Express?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B2027-F7C4-0147-A015-D0AD0CB04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There are several opportunities to practice using Winlink Express, a few include:</a:t>
            </a:r>
          </a:p>
          <a:p>
            <a:r>
              <a:rPr lang="en-US" dirty="0"/>
              <a:t>Georgia ARES Sunday Winlink Net, see the Net Schedules section at:</a:t>
            </a:r>
          </a:p>
          <a:p>
            <a:pPr lvl="1"/>
            <a:r>
              <a:rPr lang="en-US" dirty="0">
                <a:hlinkClick r:id="rId3"/>
              </a:rPr>
              <a:t>https://gaares.org/frequencies-gaares.php</a:t>
            </a:r>
            <a:endParaRPr lang="en-US" dirty="0"/>
          </a:p>
          <a:p>
            <a:pPr lvl="1"/>
            <a:r>
              <a:rPr lang="en-US" dirty="0"/>
              <a:t>Check in currently uses </a:t>
            </a:r>
            <a:r>
              <a:rPr lang="en-US" u="sng" dirty="0"/>
              <a:t>Winlink Check In</a:t>
            </a:r>
            <a:r>
              <a:rPr lang="en-US" dirty="0"/>
              <a:t> standard template.</a:t>
            </a:r>
          </a:p>
          <a:p>
            <a:r>
              <a:rPr lang="en-US" dirty="0" err="1"/>
              <a:t>Emcomm</a:t>
            </a:r>
            <a:r>
              <a:rPr lang="en-US" dirty="0"/>
              <a:t> Training Organization Winlink Thursdays</a:t>
            </a:r>
          </a:p>
          <a:p>
            <a:pPr lvl="1"/>
            <a:r>
              <a:rPr lang="en-US" dirty="0"/>
              <a:t>Excellent training opportunity that in addition to message traffic through an RMS gateway periodically has peer-to-peer HF sessions.</a:t>
            </a:r>
          </a:p>
          <a:p>
            <a:pPr lvl="1"/>
            <a:r>
              <a:rPr lang="en-US" u="sng" dirty="0">
                <a:hlinkClick r:id="rId4"/>
              </a:rPr>
              <a:t>http://www.EmComm-Training.org</a:t>
            </a:r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B32DE-25C9-FF49-A0E8-F6D28043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51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C7BD1-DA96-A436-E519-CB5383048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Showtime!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88A9-1A54-757B-37A3-730AFA395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go play with Winlink Express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A4E32-5494-94CE-C300-B35BE923B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36F72-BDC0-2596-F886-53933A531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763" y="2925397"/>
            <a:ext cx="2355816" cy="175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22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65F-D5D2-21C8-365C-C277ECA9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1EC63-EAC8-2437-540F-A9223124E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176"/>
            <a:ext cx="10515600" cy="6477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5FE0C-223B-EF57-B4BE-48B8B219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45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ECC6-8C46-F52B-D235-7DEC5028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What is Winlink Email?</a:t>
            </a:r>
            <a:endParaRPr lang="en-US" sz="4400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12E0B-7992-90CD-AA84-CC518DE0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800"/>
            <a:ext cx="10515600" cy="4602163"/>
          </a:xfrm>
        </p:spPr>
        <p:txBody>
          <a:bodyPr>
            <a:normAutofit/>
          </a:bodyPr>
          <a:lstStyle/>
          <a:p>
            <a:r>
              <a:rPr lang="en-US" dirty="0"/>
              <a:t>Mature, well tested system</a:t>
            </a:r>
          </a:p>
          <a:p>
            <a:pPr lvl="1"/>
            <a:r>
              <a:rPr lang="en-US" dirty="0"/>
              <a:t>99.99% service reliability</a:t>
            </a:r>
          </a:p>
          <a:p>
            <a:pPr lvl="1"/>
            <a:r>
              <a:rPr lang="en-US" dirty="0"/>
              <a:t>100% accurate message transmissions</a:t>
            </a:r>
          </a:p>
          <a:p>
            <a:pPr lvl="1"/>
            <a:r>
              <a:rPr lang="en-US" dirty="0"/>
              <a:t>Hosted by Amazon Web Services (AWS) since 2018 with two AWS servers providing system redundancy</a:t>
            </a:r>
          </a:p>
          <a:p>
            <a:r>
              <a:rPr lang="en-US" dirty="0"/>
              <a:t>Standard e-mail format with features to include:</a:t>
            </a:r>
          </a:p>
          <a:p>
            <a:pPr lvl="1"/>
            <a:r>
              <a:rPr lang="en-US" dirty="0"/>
              <a:t>Message templates</a:t>
            </a:r>
          </a:p>
          <a:p>
            <a:pPr lvl="1"/>
            <a:r>
              <a:rPr lang="en-US" dirty="0"/>
              <a:t>Binary file attachments (pictures, pdf, spreadsheets)</a:t>
            </a:r>
          </a:p>
          <a:p>
            <a:pPr lvl="1"/>
            <a:r>
              <a:rPr lang="en-US" dirty="0"/>
              <a:t>Automatic message compression/decompression</a:t>
            </a:r>
          </a:p>
          <a:p>
            <a:r>
              <a:rPr lang="en-US" dirty="0"/>
              <a:t>Several Winlink system compatible client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A108-1857-3D70-C2F5-9DE46AFF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99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ECC6-8C46-F52B-D235-7DEC5028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What is Winlink Email?</a:t>
            </a:r>
            <a:r>
              <a:rPr lang="en-US" dirty="0"/>
              <a:t>  -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Users</a:t>
            </a:r>
            <a:endParaRPr lang="en-US" sz="4400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12E0B-7992-90CD-AA84-CC518DE0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478"/>
            <a:ext cx="10515600" cy="5194852"/>
          </a:xfrm>
        </p:spPr>
        <p:txBody>
          <a:bodyPr>
            <a:normAutofit fontScale="92500"/>
          </a:bodyPr>
          <a:lstStyle/>
          <a:p>
            <a:r>
              <a:rPr lang="en-US" dirty="0"/>
              <a:t>Off-grid amateur radio adventurers needing email or text message service</a:t>
            </a:r>
          </a:p>
          <a:p>
            <a:pPr lvl="1"/>
            <a:r>
              <a:rPr lang="en-US" dirty="0"/>
              <a:t>Messaging and position reports</a:t>
            </a:r>
          </a:p>
          <a:p>
            <a:pPr lvl="1"/>
            <a:r>
              <a:rPr lang="en-US" dirty="0"/>
              <a:t>Sailors at sea using amateur radio HF</a:t>
            </a:r>
          </a:p>
          <a:p>
            <a:pPr lvl="1"/>
            <a:r>
              <a:rPr lang="en-US" dirty="0"/>
              <a:t>Special Event support such as Georgia Jewel and Death Race</a:t>
            </a:r>
          </a:p>
          <a:p>
            <a:pPr lvl="1"/>
            <a:r>
              <a:rPr lang="en-US" dirty="0"/>
              <a:t>Isolated campers, </a:t>
            </a:r>
            <a:r>
              <a:rPr lang="en-US" dirty="0" err="1"/>
              <a:t>RVer’s</a:t>
            </a:r>
            <a:r>
              <a:rPr lang="en-US" dirty="0"/>
              <a:t>,  POTA operators</a:t>
            </a:r>
          </a:p>
          <a:p>
            <a:r>
              <a:rPr lang="en-US" dirty="0"/>
              <a:t>Governmental organizations </a:t>
            </a:r>
          </a:p>
          <a:p>
            <a:pPr lvl="1"/>
            <a:r>
              <a:rPr lang="en-US" dirty="0"/>
              <a:t>May operate on SHARES or amateur radio frequencies </a:t>
            </a:r>
          </a:p>
          <a:p>
            <a:pPr lvl="1"/>
            <a:r>
              <a:rPr lang="en-US" dirty="0"/>
              <a:t>SHARES (</a:t>
            </a:r>
            <a:r>
              <a:rPr lang="en-US" dirty="0" err="1"/>
              <a:t>SHAred</a:t>
            </a:r>
            <a:r>
              <a:rPr lang="en-US" dirty="0"/>
              <a:t> </a:t>
            </a:r>
            <a:r>
              <a:rPr lang="en-US" dirty="0" err="1"/>
              <a:t>RESources</a:t>
            </a:r>
            <a:r>
              <a:rPr lang="en-US" dirty="0"/>
              <a:t>) HF Radio network operates on Federal frequencies allowing encryption of data</a:t>
            </a:r>
          </a:p>
          <a:p>
            <a:pPr lvl="1"/>
            <a:r>
              <a:rPr lang="en-US" dirty="0"/>
              <a:t>DHS, National Guard, Emergency Management Agencies and more …</a:t>
            </a:r>
          </a:p>
          <a:p>
            <a:r>
              <a:rPr lang="en-US" dirty="0"/>
              <a:t>Non-Governmental Organizations (NGOs)</a:t>
            </a:r>
          </a:p>
          <a:p>
            <a:pPr lvl="1"/>
            <a:r>
              <a:rPr lang="en-US" dirty="0"/>
              <a:t>May operate on SHARES or amateur radio frequencies </a:t>
            </a:r>
          </a:p>
          <a:p>
            <a:pPr lvl="1"/>
            <a:r>
              <a:rPr lang="en-US" dirty="0"/>
              <a:t>American Red Cross, Southern Baptist Disaster Relief, FedEx and more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A108-1857-3D70-C2F5-9DE46AFF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5</a:t>
            </a:fld>
            <a:endParaRPr lang="en-US"/>
          </a:p>
        </p:txBody>
      </p:sp>
      <p:pic>
        <p:nvPicPr>
          <p:cNvPr id="6" name="Graphic 5" descr="Winking face outline with solid fill">
            <a:extLst>
              <a:ext uri="{FF2B5EF4-FFF2-40B4-BE49-F238E27FC236}">
                <a16:creationId xmlns:a16="http://schemas.microsoft.com/office/drawing/2014/main" id="{863D2DDE-8620-DB67-A950-B065A49A7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2591" y="2817744"/>
            <a:ext cx="611256" cy="61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46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4B02C-F23C-3F8E-8B69-147B5DFAC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Caution on Winlink System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C8B07-86E8-F645-22B6-E5D95FCAD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04443" cy="4599954"/>
          </a:xfrm>
        </p:spPr>
        <p:txBody>
          <a:bodyPr/>
          <a:lstStyle/>
          <a:p>
            <a:r>
              <a:rPr lang="en-US" dirty="0"/>
              <a:t>As US amateur radio operators our message traffic is public, no encryption (Part 97)</a:t>
            </a:r>
          </a:p>
          <a:p>
            <a:r>
              <a:rPr lang="en-US" dirty="0"/>
              <a:t>RF based traffic is cached 21 days at </a:t>
            </a:r>
            <a:r>
              <a:rPr lang="en-US" dirty="0" err="1"/>
              <a:t>Winlink.org</a:t>
            </a:r>
            <a:r>
              <a:rPr lang="en-US" dirty="0"/>
              <a:t> for public view</a:t>
            </a:r>
          </a:p>
          <a:p>
            <a:r>
              <a:rPr lang="en-US" dirty="0"/>
              <a:t>Messages can be sent between Winlink CMS and conventional email services</a:t>
            </a:r>
          </a:p>
          <a:p>
            <a:pPr lvl="1"/>
            <a:r>
              <a:rPr lang="en-US" dirty="0"/>
              <a:t>Your email address: [call sign]@</a:t>
            </a:r>
            <a:r>
              <a:rPr lang="en-US" dirty="0" err="1"/>
              <a:t>winlink.org</a:t>
            </a:r>
            <a:endParaRPr lang="en-US" dirty="0"/>
          </a:p>
          <a:p>
            <a:pPr lvl="1"/>
            <a:r>
              <a:rPr lang="en-US" dirty="0"/>
              <a:t>//WL2K start of subject line convention (used to block spam, advertisements)</a:t>
            </a:r>
          </a:p>
          <a:p>
            <a:pPr lvl="1"/>
            <a:r>
              <a:rPr lang="en-US" dirty="0"/>
              <a:t>A user sending an email message to your Winlink address needs to be advised on open, public nature of the service; no sensitive info (e.g., HIPPA, financial data and/or inflammatory language …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4309F-05FE-1FD6-71D1-01EAAA6A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2100D6-88DC-AC6C-64D0-F07D7D1879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342" y="136027"/>
            <a:ext cx="9572761" cy="211284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8A2E8-0FA0-9138-8DFA-7A607755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F385B2-81F9-34E9-23C5-24F18920A8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342" y="2372830"/>
            <a:ext cx="9565285" cy="292804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B5A5C-DFF4-BCA9-1C41-8DDD49D1B8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342" y="5424833"/>
            <a:ext cx="9565285" cy="124092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98942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A1520-3864-9B5F-9E16-6708AA51E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301"/>
          </a:xfrm>
        </p:spPr>
        <p:txBody>
          <a:bodyPr/>
          <a:lstStyle/>
          <a:p>
            <a:r>
              <a:rPr lang="en-US" dirty="0" err="1"/>
              <a:t>Winlink.org</a:t>
            </a:r>
            <a:r>
              <a:rPr lang="en-US" dirty="0"/>
              <a:t> User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08017-32D5-DD18-3819-91B4D42E6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000776"/>
            <a:ext cx="10515600" cy="24662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use the Winlink system, you must have a Winlink account</a:t>
            </a:r>
          </a:p>
          <a:p>
            <a:r>
              <a:rPr lang="en-US" dirty="0"/>
              <a:t>Requires a current radio license from a recognized authority</a:t>
            </a:r>
          </a:p>
          <a:p>
            <a:r>
              <a:rPr lang="en-US" dirty="0"/>
              <a:t>Account is automatically created on first use of the system</a:t>
            </a:r>
          </a:p>
          <a:p>
            <a:r>
              <a:rPr lang="en-US" dirty="0"/>
              <a:t>While a free service, ARSF requests a registration fee donation ($24)</a:t>
            </a:r>
          </a:p>
          <a:p>
            <a:r>
              <a:rPr lang="en-US" dirty="0"/>
              <a:t>Users are highly encouraged to access their account at </a:t>
            </a:r>
            <a:r>
              <a:rPr lang="en-US" dirty="0" err="1"/>
              <a:t>Winlink.org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60AB9C-6003-92B2-D7C8-B072E49E93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6577" y="1074322"/>
            <a:ext cx="10678846" cy="267203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D52C4-B2BC-6EB3-6314-9054C72DA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09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DD770E-C674-6877-C741-59461F06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19330" cy="1325563"/>
          </a:xfrm>
        </p:spPr>
        <p:txBody>
          <a:bodyPr/>
          <a:lstStyle/>
          <a:p>
            <a:r>
              <a:rPr lang="en-US" dirty="0"/>
              <a:t>Winlink Account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BEF299-3138-45AD-0CA4-B2BBE3B39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/>
          <a:lstStyle/>
          <a:p>
            <a:r>
              <a:rPr lang="en-US" dirty="0"/>
              <a:t>Provide / update password recovery email address</a:t>
            </a:r>
          </a:p>
          <a:p>
            <a:r>
              <a:rPr lang="en-US" dirty="0"/>
              <a:t>Full contact information</a:t>
            </a:r>
          </a:p>
          <a:p>
            <a:r>
              <a:rPr lang="en-US" dirty="0"/>
              <a:t>Manage account password</a:t>
            </a:r>
          </a:p>
          <a:p>
            <a:r>
              <a:rPr lang="en-US" dirty="0"/>
              <a:t>Establish email whitelist</a:t>
            </a:r>
          </a:p>
          <a:p>
            <a:r>
              <a:rPr lang="en-US" dirty="0"/>
              <a:t>Temporary forwarding email address (be careful on its use)</a:t>
            </a:r>
          </a:p>
          <a:p>
            <a:r>
              <a:rPr lang="en-US" dirty="0"/>
              <a:t>SYSOP related functions</a:t>
            </a:r>
          </a:p>
          <a:p>
            <a:pPr lvl="1"/>
            <a:r>
              <a:rPr lang="en-US" dirty="0"/>
              <a:t>Used by RMS gateway owners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BD6349-9891-501E-0554-4D0D17EA70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7792" y="199610"/>
            <a:ext cx="5449895" cy="6515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65DBF-7416-4092-C42C-1F2A1772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0F452-447B-6F42-B9E5-F463E3D67B30}" type="slidenum">
              <a:rPr lang="en-US" smtClean="0"/>
              <a:t>9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C0D77F-1D37-84F6-5C57-8D1712B5EBDF}"/>
              </a:ext>
            </a:extLst>
          </p:cNvPr>
          <p:cNvSpPr/>
          <p:nvPr/>
        </p:nvSpPr>
        <p:spPr>
          <a:xfrm>
            <a:off x="6811617" y="5247861"/>
            <a:ext cx="1895061" cy="927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16DDED8-5EE8-79B8-7EB9-FAB98E0E2FE2}"/>
              </a:ext>
            </a:extLst>
          </p:cNvPr>
          <p:cNvSpPr/>
          <p:nvPr/>
        </p:nvSpPr>
        <p:spPr>
          <a:xfrm>
            <a:off x="9256643" y="5917096"/>
            <a:ext cx="1895061" cy="927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23D192F-DE67-3425-BF25-814D05399D9D}"/>
              </a:ext>
            </a:extLst>
          </p:cNvPr>
          <p:cNvSpPr/>
          <p:nvPr/>
        </p:nvSpPr>
        <p:spPr>
          <a:xfrm>
            <a:off x="9256642" y="3954911"/>
            <a:ext cx="1895061" cy="927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27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37027</TotalTime>
  <Words>1481</Words>
  <Application>Microsoft Office PowerPoint</Application>
  <PresentationFormat>Widescreen</PresentationFormat>
  <Paragraphs>291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Winlink Email via Amateur Radio</vt:lpstr>
      <vt:lpstr>Agenda</vt:lpstr>
      <vt:lpstr>What is Winlink Email?</vt:lpstr>
      <vt:lpstr>What is Winlink Email?</vt:lpstr>
      <vt:lpstr>What is Winlink Email?  - Users</vt:lpstr>
      <vt:lpstr>Caution on Winlink System Usage</vt:lpstr>
      <vt:lpstr>PowerPoint Presentation</vt:lpstr>
      <vt:lpstr>Winlink.org User Account</vt:lpstr>
      <vt:lpstr>Winlink Account</vt:lpstr>
      <vt:lpstr>Winlink Webmail Client Interface</vt:lpstr>
      <vt:lpstr>Winlink Clients</vt:lpstr>
      <vt:lpstr>Winlink Infrastructure – System Components</vt:lpstr>
      <vt:lpstr>Conventional Use Architecture</vt:lpstr>
      <vt:lpstr>Hybrid Network Use Architecture</vt:lpstr>
      <vt:lpstr>VHF RMS Gateway N7GRB-10</vt:lpstr>
      <vt:lpstr>Georgia Packet RMS Gateways</vt:lpstr>
      <vt:lpstr>VARA HF RMS Gateways</vt:lpstr>
      <vt:lpstr>Recent QSOs (7/9/22)</vt:lpstr>
      <vt:lpstr>Position Reports</vt:lpstr>
      <vt:lpstr>What is Required to Operate?</vt:lpstr>
      <vt:lpstr>Example Bluetooth connected KISS devices</vt:lpstr>
      <vt:lpstr>Winlink Express Client Overview</vt:lpstr>
      <vt:lpstr>Winlink Express Client Interface</vt:lpstr>
      <vt:lpstr>PowerPoint Presentation</vt:lpstr>
      <vt:lpstr>PowerPoint Presentation</vt:lpstr>
      <vt:lpstr>PowerPoint Presentation</vt:lpstr>
      <vt:lpstr>Winlink Express Packet Session Example </vt:lpstr>
      <vt:lpstr>Packet Session Channel Selector </vt:lpstr>
      <vt:lpstr>Client Handshake through RMS to CMS </vt:lpstr>
      <vt:lpstr>Odd’s and End’s</vt:lpstr>
      <vt:lpstr>No TNC Hardware for Packet?  </vt:lpstr>
      <vt:lpstr>ARDOP vs VARA HF Performance</vt:lpstr>
      <vt:lpstr>Want to Practice Using Winlink Express?</vt:lpstr>
      <vt:lpstr>It’s Showtime!</vt:lpstr>
      <vt:lpstr>PowerPoint Presentation</vt:lpstr>
    </vt:vector>
  </TitlesOfParts>
  <Manager/>
  <Company>Gwinnett Co ARES, Georgia Section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NBEMS Forms with WinLink</dc:title>
  <dc:subject>Installation and use of ARC NBEMS forms</dc:subject>
  <dc:creator>Mark Bell</dc:creator>
  <cp:keywords/>
  <dc:description>Installation and use of ARC NBEMS forms focuses on the amateur radio operator’s view.</dc:description>
  <cp:lastModifiedBy>Mark Bell</cp:lastModifiedBy>
  <cp:revision>265</cp:revision>
  <cp:lastPrinted>2019-01-12T00:37:31Z</cp:lastPrinted>
  <dcterms:modified xsi:type="dcterms:W3CDTF">2022-07-12T21:05:24Z</dcterms:modified>
  <cp:category/>
</cp:coreProperties>
</file>