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8E9F-34DF-4D71-B372-5DF5A188F669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4A079-07F6-4A61-89FB-83EBCCAAC4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www.qrz.com/db/k4vb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inbergglobal.com/download/ntp/windows/ntp-4.2.8p15-v2-win32-setup.exe" TargetMode="External"/><Relationship Id="rId2" Type="http://schemas.openxmlformats.org/officeDocument/2006/relationships/hyperlink" Target="https://www.meinbergglobal.com/english/sw/ntp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4495800" cy="3067050"/>
          </a:xfrm>
        </p:spPr>
        <p:txBody>
          <a:bodyPr/>
          <a:lstStyle/>
          <a:p>
            <a:r>
              <a:rPr lang="en-US" dirty="0" smtClean="0"/>
              <a:t>GARS Workshop</a:t>
            </a:r>
            <a:br>
              <a:rPr lang="en-US" dirty="0" smtClean="0"/>
            </a:br>
            <a:r>
              <a:rPr lang="en-US" sz="2000" dirty="0" smtClean="0"/>
              <a:t>February 15,2022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352800"/>
            <a:ext cx="6934200" cy="1524000"/>
          </a:xfrm>
        </p:spPr>
        <p:txBody>
          <a:bodyPr>
            <a:normAutofit fontScale="92500" lnSpcReduction="20000"/>
          </a:bodyPr>
          <a:lstStyle/>
          <a:p>
            <a:r>
              <a:rPr lang="en-US" sz="3000" b="1" dirty="0" smtClean="0">
                <a:solidFill>
                  <a:schemeClr val="tx1"/>
                </a:solidFill>
              </a:rPr>
              <a:t>Digital Modes for Amateur Radio (Part-1)</a:t>
            </a:r>
          </a:p>
          <a:p>
            <a:r>
              <a:rPr lang="en-US" sz="3000" b="1" dirty="0" smtClean="0">
                <a:solidFill>
                  <a:schemeClr val="tx1"/>
                </a:solidFill>
              </a:rPr>
              <a:t>Bob </a:t>
            </a:r>
            <a:r>
              <a:rPr lang="en-US" sz="3000" b="1" dirty="0" err="1" smtClean="0">
                <a:solidFill>
                  <a:schemeClr val="tx1"/>
                </a:solidFill>
              </a:rPr>
              <a:t>Hensey</a:t>
            </a:r>
            <a:r>
              <a:rPr lang="en-US" sz="3000" b="1" dirty="0" smtClean="0">
                <a:solidFill>
                  <a:schemeClr val="tx1"/>
                </a:solidFill>
              </a:rPr>
              <a:t> </a:t>
            </a:r>
            <a:r>
              <a:rPr lang="en-US" sz="3000" b="1" u="sng" dirty="0" smtClean="0">
                <a:solidFill>
                  <a:schemeClr val="tx1"/>
                </a:solidFill>
                <a:hlinkClick r:id="rId2"/>
              </a:rPr>
              <a:t>K4VBM</a:t>
            </a:r>
            <a:endParaRPr lang="en-US" sz="3000" b="1" u="sng" dirty="0" smtClean="0">
              <a:solidFill>
                <a:schemeClr val="tx1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Dallas’ Notes on installing Meinberg</a:t>
            </a:r>
          </a:p>
          <a:p>
            <a:endParaRPr lang="en-US" dirty="0"/>
          </a:p>
        </p:txBody>
      </p:sp>
      <p:pic>
        <p:nvPicPr>
          <p:cNvPr id="4" name="Picture 3" descr="GARS-Logo-Circle_200x20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9800" y="1066800"/>
            <a:ext cx="1905000" cy="1924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Meinberg – Network Time Protocol </a:t>
            </a:r>
          </a:p>
          <a:p>
            <a:pPr>
              <a:buNone/>
            </a:pPr>
            <a:r>
              <a:rPr lang="en-US" sz="2000" dirty="0" smtClean="0"/>
              <a:t>Download and Configuration</a:t>
            </a:r>
          </a:p>
          <a:p>
            <a:pPr>
              <a:buNone/>
            </a:pPr>
            <a:r>
              <a:rPr lang="en-US" sz="2000" dirty="0" smtClean="0">
                <a:hlinkClick r:id="rId2"/>
              </a:rPr>
              <a:t>https://www.meinbergglobal.com/english/sw/ntp.htm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Scroll down until you find this:</a:t>
            </a:r>
            <a:endParaRPr lang="en-US" sz="2000" b="1" dirty="0"/>
          </a:p>
          <a:p>
            <a:pPr>
              <a:buNone/>
            </a:pPr>
            <a:r>
              <a:rPr lang="en-US" sz="2000" dirty="0"/>
              <a:t>NTP for current Windows versions (Windows XP and later), with IPv6 support</a:t>
            </a:r>
          </a:p>
          <a:p>
            <a:pPr>
              <a:buNone/>
            </a:pPr>
            <a:r>
              <a:rPr lang="en-US" sz="2000" dirty="0">
                <a:hlinkClick r:id="rId3"/>
              </a:rPr>
              <a:t> </a:t>
            </a:r>
            <a:r>
              <a:rPr lang="en-US" sz="2000" b="1" dirty="0">
                <a:hlinkClick r:id="rId3"/>
              </a:rPr>
              <a:t>ntp-4.2.8p15-v2-win32-setup.exe</a:t>
            </a:r>
            <a:r>
              <a:rPr lang="en-US" sz="2000" dirty="0">
                <a:hlinkClick r:id="rId3"/>
              </a:rPr>
              <a:t> </a:t>
            </a:r>
            <a:r>
              <a:rPr lang="en-US" sz="2000" dirty="0"/>
              <a:t>(4.29 MB)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i="1" dirty="0"/>
              <a:t>24 February 2021</a:t>
            </a:r>
            <a:br>
              <a:rPr lang="en-US" sz="2000" i="1" dirty="0"/>
            </a:br>
            <a:r>
              <a:rPr lang="en-US" sz="2000" i="1" dirty="0"/>
              <a:t>NTP package with IPv6 support for Windows XP and </a:t>
            </a:r>
            <a:r>
              <a:rPr lang="en-US" sz="2000" i="1" dirty="0" smtClean="0"/>
              <a:t>newer</a:t>
            </a:r>
          </a:p>
          <a:p>
            <a:pPr>
              <a:buNone/>
            </a:pPr>
            <a:endParaRPr lang="en-US" sz="2000" i="1" dirty="0"/>
          </a:p>
          <a:p>
            <a:pPr>
              <a:buNone/>
            </a:pPr>
            <a:r>
              <a:rPr lang="en-US" sz="2000" b="1" dirty="0" smtClean="0"/>
              <a:t>After the file is downloaded, click on it to start the install</a:t>
            </a:r>
            <a:endParaRPr lang="en-US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Take the defaults until you get to this screen</a:t>
            </a:r>
          </a:p>
          <a:p>
            <a:r>
              <a:rPr lang="en-US" sz="2000" dirty="0" smtClean="0"/>
              <a:t>Make sure the Check Box is checked</a:t>
            </a:r>
          </a:p>
          <a:p>
            <a:r>
              <a:rPr lang="en-US" sz="2000" b="1" dirty="0" smtClean="0"/>
              <a:t>(MANUALLY) </a:t>
            </a:r>
            <a:r>
              <a:rPr lang="en-US" sz="2000" dirty="0" smtClean="0"/>
              <a:t>Select united States of America</a:t>
            </a:r>
          </a:p>
          <a:p>
            <a:r>
              <a:rPr lang="en-US" sz="2000" dirty="0" smtClean="0"/>
              <a:t>Click Next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Picture 5" descr="NTP-Fig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2209800"/>
            <a:ext cx="4753639" cy="36962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1534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Review the “</a:t>
            </a:r>
            <a:r>
              <a:rPr lang="en-US" dirty="0" err="1" smtClean="0"/>
              <a:t>ntp.config</a:t>
            </a:r>
            <a:r>
              <a:rPr lang="en-US" dirty="0" smtClean="0"/>
              <a:t>” file</a:t>
            </a:r>
          </a:p>
          <a:p>
            <a:pPr>
              <a:buNone/>
            </a:pPr>
            <a:r>
              <a:rPr lang="en-US" sz="2000" dirty="0" smtClean="0"/>
              <a:t>Scroll down, check that 3 NTP servers are there</a:t>
            </a:r>
          </a:p>
          <a:p>
            <a:pPr>
              <a:buNone/>
            </a:pPr>
            <a:r>
              <a:rPr lang="en-US" sz="2000" dirty="0" smtClean="0"/>
              <a:t>Then close Notepad</a:t>
            </a:r>
            <a:endParaRPr lang="en-US" sz="2000" dirty="0"/>
          </a:p>
        </p:txBody>
      </p:sp>
      <p:pic>
        <p:nvPicPr>
          <p:cNvPr id="4" name="Picture 3" descr="NTP-Fig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1981200"/>
            <a:ext cx="5601482" cy="36962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Bob recommended changing this</a:t>
            </a:r>
          </a:p>
          <a:p>
            <a:pPr>
              <a:buNone/>
            </a:pPr>
            <a:r>
              <a:rPr lang="en-US" sz="2000" dirty="0" smtClean="0"/>
              <a:t>Select Create and use a special NTP account</a:t>
            </a:r>
          </a:p>
          <a:p>
            <a:pPr>
              <a:buNone/>
            </a:pPr>
            <a:r>
              <a:rPr lang="en-US" sz="2000" dirty="0" smtClean="0"/>
              <a:t>Then hit Next</a:t>
            </a:r>
          </a:p>
          <a:p>
            <a:pPr>
              <a:buNone/>
            </a:pPr>
            <a:endParaRPr lang="en-US" sz="2000" dirty="0"/>
          </a:p>
        </p:txBody>
      </p:sp>
      <p:pic>
        <p:nvPicPr>
          <p:cNvPr id="4" name="Picture 3" descr="NTP-Fig-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1981200"/>
            <a:ext cx="4753639" cy="369621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NTP Service Account</a:t>
            </a:r>
          </a:p>
          <a:p>
            <a:pPr>
              <a:buNone/>
            </a:pPr>
            <a:r>
              <a:rPr lang="en-US" sz="2000" dirty="0" smtClean="0"/>
              <a:t>Enter a password, write it down…  You might need it later…</a:t>
            </a:r>
          </a:p>
          <a:p>
            <a:pPr>
              <a:buNone/>
            </a:pPr>
            <a:endParaRPr lang="en-US" sz="2000" dirty="0"/>
          </a:p>
        </p:txBody>
      </p:sp>
      <p:pic>
        <p:nvPicPr>
          <p:cNvPr id="4" name="Picture 3" descr="NTP-Fig-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1600200"/>
            <a:ext cx="4753639" cy="369621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Finish</a:t>
            </a:r>
          </a:p>
          <a:p>
            <a:pPr>
              <a:buNone/>
            </a:pPr>
            <a:r>
              <a:rPr lang="en-US" sz="2000" dirty="0" smtClean="0"/>
              <a:t>Click on Finish</a:t>
            </a:r>
          </a:p>
          <a:p>
            <a:pPr>
              <a:buNone/>
            </a:pPr>
            <a:r>
              <a:rPr lang="en-US" sz="2000" dirty="0" smtClean="0"/>
              <a:t>But there is more…</a:t>
            </a:r>
            <a:endParaRPr lang="en-US" sz="2000" dirty="0"/>
          </a:p>
        </p:txBody>
      </p:sp>
      <p:pic>
        <p:nvPicPr>
          <p:cNvPr id="4" name="Picture 3" descr="NTP-Fig-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1981200"/>
            <a:ext cx="4753639" cy="36962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Hint and Tips about Meinberg</a:t>
            </a:r>
          </a:p>
          <a:p>
            <a:pPr>
              <a:buNone/>
            </a:pPr>
            <a:r>
              <a:rPr lang="en-US" sz="2000" dirty="0" smtClean="0"/>
              <a:t>If you need to uninstall Meinberg it is listed as Network Time Protocol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pic>
        <p:nvPicPr>
          <p:cNvPr id="4" name="Picture 3" descr="NTP-Fig-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828800"/>
            <a:ext cx="1905000" cy="4256593"/>
          </a:xfrm>
          <a:prstGeom prst="rect">
            <a:avLst/>
          </a:prstGeom>
        </p:spPr>
      </p:pic>
      <p:pic>
        <p:nvPicPr>
          <p:cNvPr id="5" name="Picture 4" descr="NTP-Fig-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9401" y="1828800"/>
            <a:ext cx="5562600" cy="42291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148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GARS Workshop February 15,2022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GARS Workshop 2/15/2022</dc:title>
  <dc:creator>Dallas KD4HNX</dc:creator>
  <cp:lastModifiedBy>Dallas KD4HNX</cp:lastModifiedBy>
  <cp:revision>11</cp:revision>
  <dcterms:created xsi:type="dcterms:W3CDTF">2022-02-16T09:34:53Z</dcterms:created>
  <dcterms:modified xsi:type="dcterms:W3CDTF">2022-02-16T11:47:06Z</dcterms:modified>
</cp:coreProperties>
</file>