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62"/>
  </p:notesMasterIdLst>
  <p:sldIdLst>
    <p:sldId id="256" r:id="rId2"/>
    <p:sldId id="257" r:id="rId3"/>
    <p:sldId id="258" r:id="rId4"/>
    <p:sldId id="31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18" r:id="rId27"/>
    <p:sldId id="284" r:id="rId28"/>
    <p:sldId id="280" r:id="rId29"/>
    <p:sldId id="281" r:id="rId30"/>
    <p:sldId id="287" r:id="rId31"/>
    <p:sldId id="288" r:id="rId32"/>
    <p:sldId id="313" r:id="rId33"/>
    <p:sldId id="291" r:id="rId34"/>
    <p:sldId id="314" r:id="rId35"/>
    <p:sldId id="283" r:id="rId36"/>
    <p:sldId id="285" r:id="rId37"/>
    <p:sldId id="286" r:id="rId38"/>
    <p:sldId id="290" r:id="rId39"/>
    <p:sldId id="296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298" r:id="rId50"/>
    <p:sldId id="299" r:id="rId51"/>
    <p:sldId id="300" r:id="rId52"/>
    <p:sldId id="301" r:id="rId53"/>
    <p:sldId id="305" r:id="rId54"/>
    <p:sldId id="302" r:id="rId55"/>
    <p:sldId id="306" r:id="rId56"/>
    <p:sldId id="303" r:id="rId57"/>
    <p:sldId id="304" r:id="rId58"/>
    <p:sldId id="310" r:id="rId59"/>
    <p:sldId id="307" r:id="rId60"/>
    <p:sldId id="30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1E11"/>
    <a:srgbClr val="1A8DFF"/>
    <a:srgbClr val="A7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104" d="100"/>
          <a:sy n="104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E5B597-7F46-4A44-B645-65EAF8E4DC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72E81D-2AAA-4CB7-9348-3A75AAA6BA0D}">
      <dgm:prSet/>
      <dgm:spPr/>
      <dgm:t>
        <a:bodyPr/>
        <a:lstStyle/>
        <a:p>
          <a:r>
            <a:rPr lang="en-US"/>
            <a:t>Types of Satellites</a:t>
          </a:r>
        </a:p>
      </dgm:t>
    </dgm:pt>
    <dgm:pt modelId="{26ED00BC-E734-4272-988E-DA291CDE1B0C}" type="parTrans" cxnId="{09600C51-A38B-49CA-AED6-342EFD836336}">
      <dgm:prSet/>
      <dgm:spPr/>
      <dgm:t>
        <a:bodyPr/>
        <a:lstStyle/>
        <a:p>
          <a:endParaRPr lang="en-US"/>
        </a:p>
      </dgm:t>
    </dgm:pt>
    <dgm:pt modelId="{7DF6E286-323B-4B3E-A3FC-29BB9C9E1692}" type="sibTrans" cxnId="{09600C51-A38B-49CA-AED6-342EFD836336}">
      <dgm:prSet/>
      <dgm:spPr/>
      <dgm:t>
        <a:bodyPr/>
        <a:lstStyle/>
        <a:p>
          <a:endParaRPr lang="en-US"/>
        </a:p>
      </dgm:t>
    </dgm:pt>
    <dgm:pt modelId="{51641CB3-584E-452E-8CE9-41BDA214C7C0}">
      <dgm:prSet/>
      <dgm:spPr/>
      <dgm:t>
        <a:bodyPr/>
        <a:lstStyle/>
        <a:p>
          <a:r>
            <a:rPr lang="en-US" dirty="0"/>
            <a:t>Low </a:t>
          </a:r>
          <a:r>
            <a:rPr lang="en-US" dirty="0" smtClean="0"/>
            <a:t>Cost </a:t>
          </a:r>
          <a:r>
            <a:rPr lang="en-US" dirty="0"/>
            <a:t>OTA</a:t>
          </a:r>
        </a:p>
      </dgm:t>
    </dgm:pt>
    <dgm:pt modelId="{3C750E56-E2AA-434D-9272-1E5585880D91}" type="parTrans" cxnId="{89E32BA9-36C6-41F0-8BA8-EA53437A7D14}">
      <dgm:prSet/>
      <dgm:spPr/>
      <dgm:t>
        <a:bodyPr/>
        <a:lstStyle/>
        <a:p>
          <a:endParaRPr lang="en-US"/>
        </a:p>
      </dgm:t>
    </dgm:pt>
    <dgm:pt modelId="{BA80FC7C-8BF2-417A-AB97-20084D662F91}" type="sibTrans" cxnId="{89E32BA9-36C6-41F0-8BA8-EA53437A7D14}">
      <dgm:prSet/>
      <dgm:spPr/>
      <dgm:t>
        <a:bodyPr/>
        <a:lstStyle/>
        <a:p>
          <a:endParaRPr lang="en-US"/>
        </a:p>
      </dgm:t>
    </dgm:pt>
    <dgm:pt modelId="{C23832DA-4092-4733-A4EF-8F9AF2EB0305}">
      <dgm:prSet/>
      <dgm:spPr/>
      <dgm:t>
        <a:bodyPr/>
        <a:lstStyle/>
        <a:p>
          <a:r>
            <a:rPr lang="en-US" dirty="0"/>
            <a:t>Satellite </a:t>
          </a:r>
          <a:r>
            <a:rPr lang="en-US" dirty="0" smtClean="0"/>
            <a:t>Pass Checklist</a:t>
          </a:r>
          <a:endParaRPr lang="en-US" dirty="0"/>
        </a:p>
      </dgm:t>
    </dgm:pt>
    <dgm:pt modelId="{9819C83F-6F49-4505-B654-6D76330963CD}" type="parTrans" cxnId="{9DD70513-2C13-4C35-9EC9-C3263664E297}">
      <dgm:prSet/>
      <dgm:spPr/>
      <dgm:t>
        <a:bodyPr/>
        <a:lstStyle/>
        <a:p>
          <a:endParaRPr lang="en-US"/>
        </a:p>
      </dgm:t>
    </dgm:pt>
    <dgm:pt modelId="{AFF9083A-9886-48A4-83DA-B4371255A48A}" type="sibTrans" cxnId="{9DD70513-2C13-4C35-9EC9-C3263664E297}">
      <dgm:prSet/>
      <dgm:spPr/>
      <dgm:t>
        <a:bodyPr/>
        <a:lstStyle/>
        <a:p>
          <a:endParaRPr lang="en-US"/>
        </a:p>
      </dgm:t>
    </dgm:pt>
    <dgm:pt modelId="{736464B9-DA24-42FE-BA84-8E15522C49B9}">
      <dgm:prSet/>
      <dgm:spPr/>
      <dgm:t>
        <a:bodyPr/>
        <a:lstStyle/>
        <a:p>
          <a:r>
            <a:rPr lang="en-US" dirty="0"/>
            <a:t>Connecting </a:t>
          </a:r>
          <a:r>
            <a:rPr lang="en-US" dirty="0" smtClean="0"/>
            <a:t>Off Satellites</a:t>
          </a:r>
          <a:endParaRPr lang="en-US" dirty="0"/>
        </a:p>
      </dgm:t>
    </dgm:pt>
    <dgm:pt modelId="{30A93CC6-EF5B-441E-84C2-2821F8A800E1}" type="parTrans" cxnId="{2677CFCF-B606-4CE7-910F-84B5E03C8D5A}">
      <dgm:prSet/>
      <dgm:spPr/>
      <dgm:t>
        <a:bodyPr/>
        <a:lstStyle/>
        <a:p>
          <a:endParaRPr lang="en-US"/>
        </a:p>
      </dgm:t>
    </dgm:pt>
    <dgm:pt modelId="{EE28093B-9AA5-4C6C-A381-B3DBAB5BC42E}" type="sibTrans" cxnId="{2677CFCF-B606-4CE7-910F-84B5E03C8D5A}">
      <dgm:prSet/>
      <dgm:spPr/>
      <dgm:t>
        <a:bodyPr/>
        <a:lstStyle/>
        <a:p>
          <a:endParaRPr lang="en-US"/>
        </a:p>
      </dgm:t>
    </dgm:pt>
    <dgm:pt modelId="{06F1905B-DCFE-400B-87C5-3DE8D45B51A7}">
      <dgm:prSet/>
      <dgm:spPr/>
      <dgm:t>
        <a:bodyPr/>
        <a:lstStyle/>
        <a:p>
          <a:r>
            <a:rPr lang="en-US" dirty="0"/>
            <a:t>Awards</a:t>
          </a:r>
        </a:p>
      </dgm:t>
    </dgm:pt>
    <dgm:pt modelId="{BA97DA1F-4CC3-4F44-AFDF-14434F3D6F9A}" type="parTrans" cxnId="{1E731CEA-CDD3-4213-B486-0A3B99BF3B21}">
      <dgm:prSet/>
      <dgm:spPr/>
      <dgm:t>
        <a:bodyPr/>
        <a:lstStyle/>
        <a:p>
          <a:endParaRPr lang="en-US"/>
        </a:p>
      </dgm:t>
    </dgm:pt>
    <dgm:pt modelId="{E5063868-BE0A-4332-928B-8224EF1BD1EC}" type="sibTrans" cxnId="{1E731CEA-CDD3-4213-B486-0A3B99BF3B21}">
      <dgm:prSet/>
      <dgm:spPr/>
      <dgm:t>
        <a:bodyPr/>
        <a:lstStyle/>
        <a:p>
          <a:endParaRPr lang="en-US"/>
        </a:p>
      </dgm:t>
    </dgm:pt>
    <dgm:pt modelId="{28F91D1E-B324-2040-AEBA-09D24DB13292}" type="pres">
      <dgm:prSet presAssocID="{55E5B597-7F46-4A44-B645-65EAF8E4DC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17B55C-8E21-7F45-89D3-6326B904B7D6}" type="pres">
      <dgm:prSet presAssocID="{A572E81D-2AAA-4CB7-9348-3A75AAA6BA0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82A23-BAA6-9E40-8878-610A7DB40048}" type="pres">
      <dgm:prSet presAssocID="{7DF6E286-323B-4B3E-A3FC-29BB9C9E1692}" presName="spacer" presStyleCnt="0"/>
      <dgm:spPr/>
    </dgm:pt>
    <dgm:pt modelId="{D6A1DEBC-49E5-DB45-8BED-65EB547510B2}" type="pres">
      <dgm:prSet presAssocID="{51641CB3-584E-452E-8CE9-41BDA214C7C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00CFB-6DAF-5D45-967C-041582F0D51F}" type="pres">
      <dgm:prSet presAssocID="{BA80FC7C-8BF2-417A-AB97-20084D662F91}" presName="spacer" presStyleCnt="0"/>
      <dgm:spPr/>
    </dgm:pt>
    <dgm:pt modelId="{F0E37FBC-ABEC-8C4A-A632-64868023E1C2}" type="pres">
      <dgm:prSet presAssocID="{C23832DA-4092-4733-A4EF-8F9AF2EB030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B91F6-6362-8C48-85B6-5149E982C499}" type="pres">
      <dgm:prSet presAssocID="{AFF9083A-9886-48A4-83DA-B4371255A48A}" presName="spacer" presStyleCnt="0"/>
      <dgm:spPr/>
    </dgm:pt>
    <dgm:pt modelId="{FFF3A257-C5E6-8F45-AD9D-E88F2455C2B5}" type="pres">
      <dgm:prSet presAssocID="{06F1905B-DCFE-400B-87C5-3DE8D45B51A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41938-3F3C-E547-9BC4-70F1DB9BE90E}" type="pres">
      <dgm:prSet presAssocID="{E5063868-BE0A-4332-928B-8224EF1BD1EC}" presName="spacer" presStyleCnt="0"/>
      <dgm:spPr/>
    </dgm:pt>
    <dgm:pt modelId="{2E4D0535-FC4B-7A43-9E4F-D3F712C85FD1}" type="pres">
      <dgm:prSet presAssocID="{736464B9-DA24-42FE-BA84-8E15522C49B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D70513-2C13-4C35-9EC9-C3263664E297}" srcId="{55E5B597-7F46-4A44-B645-65EAF8E4DC77}" destId="{C23832DA-4092-4733-A4EF-8F9AF2EB0305}" srcOrd="2" destOrd="0" parTransId="{9819C83F-6F49-4505-B654-6D76330963CD}" sibTransId="{AFF9083A-9886-48A4-83DA-B4371255A48A}"/>
    <dgm:cxn modelId="{053E1257-B190-3D4D-8129-46D079C8B85D}" type="presOf" srcId="{C23832DA-4092-4733-A4EF-8F9AF2EB0305}" destId="{F0E37FBC-ABEC-8C4A-A632-64868023E1C2}" srcOrd="0" destOrd="0" presId="urn:microsoft.com/office/officeart/2005/8/layout/vList2"/>
    <dgm:cxn modelId="{536CC49A-4F90-414C-B39A-5AB538B3CD7F}" type="presOf" srcId="{06F1905B-DCFE-400B-87C5-3DE8D45B51A7}" destId="{FFF3A257-C5E6-8F45-AD9D-E88F2455C2B5}" srcOrd="0" destOrd="0" presId="urn:microsoft.com/office/officeart/2005/8/layout/vList2"/>
    <dgm:cxn modelId="{30765730-BD41-6C4A-9E5B-43938B822504}" type="presOf" srcId="{A572E81D-2AAA-4CB7-9348-3A75AAA6BA0D}" destId="{C717B55C-8E21-7F45-89D3-6326B904B7D6}" srcOrd="0" destOrd="0" presId="urn:microsoft.com/office/officeart/2005/8/layout/vList2"/>
    <dgm:cxn modelId="{2677CFCF-B606-4CE7-910F-84B5E03C8D5A}" srcId="{55E5B597-7F46-4A44-B645-65EAF8E4DC77}" destId="{736464B9-DA24-42FE-BA84-8E15522C49B9}" srcOrd="4" destOrd="0" parTransId="{30A93CC6-EF5B-441E-84C2-2821F8A800E1}" sibTransId="{EE28093B-9AA5-4C6C-A381-B3DBAB5BC42E}"/>
    <dgm:cxn modelId="{1E731CEA-CDD3-4213-B486-0A3B99BF3B21}" srcId="{55E5B597-7F46-4A44-B645-65EAF8E4DC77}" destId="{06F1905B-DCFE-400B-87C5-3DE8D45B51A7}" srcOrd="3" destOrd="0" parTransId="{BA97DA1F-4CC3-4F44-AFDF-14434F3D6F9A}" sibTransId="{E5063868-BE0A-4332-928B-8224EF1BD1EC}"/>
    <dgm:cxn modelId="{C3FB6B33-A47F-9D44-976C-3170FCB719EB}" type="presOf" srcId="{736464B9-DA24-42FE-BA84-8E15522C49B9}" destId="{2E4D0535-FC4B-7A43-9E4F-D3F712C85FD1}" srcOrd="0" destOrd="0" presId="urn:microsoft.com/office/officeart/2005/8/layout/vList2"/>
    <dgm:cxn modelId="{89E32BA9-36C6-41F0-8BA8-EA53437A7D14}" srcId="{55E5B597-7F46-4A44-B645-65EAF8E4DC77}" destId="{51641CB3-584E-452E-8CE9-41BDA214C7C0}" srcOrd="1" destOrd="0" parTransId="{3C750E56-E2AA-434D-9272-1E5585880D91}" sibTransId="{BA80FC7C-8BF2-417A-AB97-20084D662F91}"/>
    <dgm:cxn modelId="{09600C51-A38B-49CA-AED6-342EFD836336}" srcId="{55E5B597-7F46-4A44-B645-65EAF8E4DC77}" destId="{A572E81D-2AAA-4CB7-9348-3A75AAA6BA0D}" srcOrd="0" destOrd="0" parTransId="{26ED00BC-E734-4272-988E-DA291CDE1B0C}" sibTransId="{7DF6E286-323B-4B3E-A3FC-29BB9C9E1692}"/>
    <dgm:cxn modelId="{372D7487-9E8C-874D-973A-D9CEEF5D6BD9}" type="presOf" srcId="{51641CB3-584E-452E-8CE9-41BDA214C7C0}" destId="{D6A1DEBC-49E5-DB45-8BED-65EB547510B2}" srcOrd="0" destOrd="0" presId="urn:microsoft.com/office/officeart/2005/8/layout/vList2"/>
    <dgm:cxn modelId="{8037AEF1-8BBC-E243-8CBB-F6BF9D35DEC2}" type="presOf" srcId="{55E5B597-7F46-4A44-B645-65EAF8E4DC77}" destId="{28F91D1E-B324-2040-AEBA-09D24DB13292}" srcOrd="0" destOrd="0" presId="urn:microsoft.com/office/officeart/2005/8/layout/vList2"/>
    <dgm:cxn modelId="{3465F685-AD30-2746-89EE-16270F5AB95A}" type="presParOf" srcId="{28F91D1E-B324-2040-AEBA-09D24DB13292}" destId="{C717B55C-8E21-7F45-89D3-6326B904B7D6}" srcOrd="0" destOrd="0" presId="urn:microsoft.com/office/officeart/2005/8/layout/vList2"/>
    <dgm:cxn modelId="{A2BA0976-0A94-D341-9151-685A37A1B117}" type="presParOf" srcId="{28F91D1E-B324-2040-AEBA-09D24DB13292}" destId="{A4882A23-BAA6-9E40-8878-610A7DB40048}" srcOrd="1" destOrd="0" presId="urn:microsoft.com/office/officeart/2005/8/layout/vList2"/>
    <dgm:cxn modelId="{880F0263-F481-3045-AC0B-8EA0FAE28720}" type="presParOf" srcId="{28F91D1E-B324-2040-AEBA-09D24DB13292}" destId="{D6A1DEBC-49E5-DB45-8BED-65EB547510B2}" srcOrd="2" destOrd="0" presId="urn:microsoft.com/office/officeart/2005/8/layout/vList2"/>
    <dgm:cxn modelId="{73158EFF-9772-C048-98B1-E0BA620E6AF3}" type="presParOf" srcId="{28F91D1E-B324-2040-AEBA-09D24DB13292}" destId="{68D00CFB-6DAF-5D45-967C-041582F0D51F}" srcOrd="3" destOrd="0" presId="urn:microsoft.com/office/officeart/2005/8/layout/vList2"/>
    <dgm:cxn modelId="{05DBAF87-A7FE-BF48-893D-E74C77230BE9}" type="presParOf" srcId="{28F91D1E-B324-2040-AEBA-09D24DB13292}" destId="{F0E37FBC-ABEC-8C4A-A632-64868023E1C2}" srcOrd="4" destOrd="0" presId="urn:microsoft.com/office/officeart/2005/8/layout/vList2"/>
    <dgm:cxn modelId="{49F483E5-2CF0-B642-BD4B-7A5D9C7949D6}" type="presParOf" srcId="{28F91D1E-B324-2040-AEBA-09D24DB13292}" destId="{B14B91F6-6362-8C48-85B6-5149E982C499}" srcOrd="5" destOrd="0" presId="urn:microsoft.com/office/officeart/2005/8/layout/vList2"/>
    <dgm:cxn modelId="{2CDCA9DA-4D23-684A-99CD-C54E0E409F80}" type="presParOf" srcId="{28F91D1E-B324-2040-AEBA-09D24DB13292}" destId="{FFF3A257-C5E6-8F45-AD9D-E88F2455C2B5}" srcOrd="6" destOrd="0" presId="urn:microsoft.com/office/officeart/2005/8/layout/vList2"/>
    <dgm:cxn modelId="{302DE56D-3C91-5345-BC1E-6269553213F3}" type="presParOf" srcId="{28F91D1E-B324-2040-AEBA-09D24DB13292}" destId="{E4641938-3F3C-E547-9BC4-70F1DB9BE90E}" srcOrd="7" destOrd="0" presId="urn:microsoft.com/office/officeart/2005/8/layout/vList2"/>
    <dgm:cxn modelId="{4FC2F43A-545A-4E46-9838-E03775C7E11F}" type="presParOf" srcId="{28F91D1E-B324-2040-AEBA-09D24DB13292}" destId="{2E4D0535-FC4B-7A43-9E4F-D3F712C85FD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41104-1E55-0E41-BC83-4F44B88BF381}" type="doc">
      <dgm:prSet loTypeId="urn:microsoft.com/office/officeart/2005/8/layout/radial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57C676-EDCB-C742-B081-5FC2F911B50B}">
      <dgm:prSet/>
      <dgm:spPr/>
      <dgm:t>
        <a:bodyPr/>
        <a:lstStyle/>
        <a:p>
          <a:pPr rtl="0"/>
          <a:r>
            <a:rPr lang="en-US" dirty="0" smtClean="0"/>
            <a:t>Types of Satellites</a:t>
          </a:r>
          <a:endParaRPr lang="en-US" dirty="0"/>
        </a:p>
      </dgm:t>
    </dgm:pt>
    <dgm:pt modelId="{E1A74910-AB61-A943-8628-1E2F9ABA240F}" type="parTrans" cxnId="{82DD4D2B-AFD5-0746-B648-F09FBE56BF46}">
      <dgm:prSet/>
      <dgm:spPr/>
      <dgm:t>
        <a:bodyPr/>
        <a:lstStyle/>
        <a:p>
          <a:endParaRPr lang="en-US"/>
        </a:p>
      </dgm:t>
    </dgm:pt>
    <dgm:pt modelId="{A8634713-EE75-AA4D-ACBC-4B9E8E7F05B1}" type="sibTrans" cxnId="{82DD4D2B-AFD5-0746-B648-F09FBE56BF46}">
      <dgm:prSet/>
      <dgm:spPr/>
      <dgm:t>
        <a:bodyPr/>
        <a:lstStyle/>
        <a:p>
          <a:endParaRPr lang="en-US"/>
        </a:p>
      </dgm:t>
    </dgm:pt>
    <dgm:pt modelId="{6B14D4A9-6852-1D45-94EC-57ACA8898863}">
      <dgm:prSet/>
      <dgm:spPr/>
      <dgm:t>
        <a:bodyPr/>
        <a:lstStyle/>
        <a:p>
          <a:r>
            <a:rPr lang="en-US" dirty="0" err="1" smtClean="0"/>
            <a:t>Digisats</a:t>
          </a:r>
          <a:endParaRPr lang="en-US" dirty="0"/>
        </a:p>
      </dgm:t>
    </dgm:pt>
    <dgm:pt modelId="{2799979A-4AE2-D24E-BBE5-60CD0BB1F181}" type="parTrans" cxnId="{29617BB1-E03B-2A40-A247-DE7E8A80EB26}">
      <dgm:prSet/>
      <dgm:spPr/>
      <dgm:t>
        <a:bodyPr/>
        <a:lstStyle/>
        <a:p>
          <a:endParaRPr lang="en-US"/>
        </a:p>
      </dgm:t>
    </dgm:pt>
    <dgm:pt modelId="{48382E6D-043F-0F4C-AA02-4D206659F319}" type="sibTrans" cxnId="{29617BB1-E03B-2A40-A247-DE7E8A80EB26}">
      <dgm:prSet/>
      <dgm:spPr/>
      <dgm:t>
        <a:bodyPr/>
        <a:lstStyle/>
        <a:p>
          <a:endParaRPr lang="en-US"/>
        </a:p>
      </dgm:t>
    </dgm:pt>
    <dgm:pt modelId="{1C950AC3-6F95-A647-8C1D-7EB960430514}">
      <dgm:prSet/>
      <dgm:spPr/>
      <dgm:t>
        <a:bodyPr/>
        <a:lstStyle/>
        <a:p>
          <a:r>
            <a:rPr lang="en-US" dirty="0" smtClean="0"/>
            <a:t>FM Satellites</a:t>
          </a:r>
          <a:endParaRPr lang="en-US" dirty="0"/>
        </a:p>
      </dgm:t>
    </dgm:pt>
    <dgm:pt modelId="{3AD63944-AEF6-2F4B-8BAB-2346D8EAC89C}" type="parTrans" cxnId="{37943A27-F023-A443-8DA5-E354F6459A9F}">
      <dgm:prSet/>
      <dgm:spPr/>
      <dgm:t>
        <a:bodyPr/>
        <a:lstStyle/>
        <a:p>
          <a:endParaRPr lang="en-US"/>
        </a:p>
      </dgm:t>
    </dgm:pt>
    <dgm:pt modelId="{BE6A82C5-0A10-8741-8B27-9B8F104EB6AD}" type="sibTrans" cxnId="{37943A27-F023-A443-8DA5-E354F6459A9F}">
      <dgm:prSet/>
      <dgm:spPr/>
      <dgm:t>
        <a:bodyPr/>
        <a:lstStyle/>
        <a:p>
          <a:endParaRPr lang="en-US"/>
        </a:p>
      </dgm:t>
    </dgm:pt>
    <dgm:pt modelId="{F80C1DE6-99B7-DA4C-BFF7-B160153A4AF8}">
      <dgm:prSet/>
      <dgm:spPr/>
      <dgm:t>
        <a:bodyPr/>
        <a:lstStyle/>
        <a:p>
          <a:r>
            <a:rPr lang="en-US" dirty="0" smtClean="0"/>
            <a:t>Linear Transponders</a:t>
          </a:r>
          <a:endParaRPr lang="en-US" dirty="0"/>
        </a:p>
      </dgm:t>
    </dgm:pt>
    <dgm:pt modelId="{1CD32A24-A4B8-E248-A42F-1EBE72B1ED69}" type="parTrans" cxnId="{0D7EA7C7-A1BD-1D43-937D-E83E342BB6F8}">
      <dgm:prSet/>
      <dgm:spPr/>
      <dgm:t>
        <a:bodyPr/>
        <a:lstStyle/>
        <a:p>
          <a:endParaRPr lang="en-US"/>
        </a:p>
      </dgm:t>
    </dgm:pt>
    <dgm:pt modelId="{F26C0AFE-E7B4-514A-B352-DC486997DC99}" type="sibTrans" cxnId="{0D7EA7C7-A1BD-1D43-937D-E83E342BB6F8}">
      <dgm:prSet/>
      <dgm:spPr/>
      <dgm:t>
        <a:bodyPr/>
        <a:lstStyle/>
        <a:p>
          <a:endParaRPr lang="en-US"/>
        </a:p>
      </dgm:t>
    </dgm:pt>
    <dgm:pt modelId="{68B010E8-3B19-5E48-9C04-7B54DB2B9BC4}" type="pres">
      <dgm:prSet presAssocID="{B2441104-1E55-0E41-BC83-4F44B88BF381}" presName="Name0" presStyleCnt="0">
        <dgm:presLayoutVars>
          <dgm:chMax val="1"/>
          <dgm:dir val="rev"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57FB4E-702A-3F47-8172-16D6A6CDEC78}" type="pres">
      <dgm:prSet presAssocID="{1B57C676-EDCB-C742-B081-5FC2F911B50B}" presName="centerShape" presStyleLbl="node0" presStyleIdx="0" presStyleCnt="1"/>
      <dgm:spPr/>
      <dgm:t>
        <a:bodyPr/>
        <a:lstStyle/>
        <a:p>
          <a:endParaRPr lang="en-US"/>
        </a:p>
      </dgm:t>
    </dgm:pt>
    <dgm:pt modelId="{F9564D08-E770-A04B-A867-EE2858DCBF99}" type="pres">
      <dgm:prSet presAssocID="{6B14D4A9-6852-1D45-94EC-57ACA889886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2BD9F-33E4-774E-9EBF-5A563CEAE46D}" type="pres">
      <dgm:prSet presAssocID="{6B14D4A9-6852-1D45-94EC-57ACA8898863}" presName="dummy" presStyleCnt="0"/>
      <dgm:spPr/>
    </dgm:pt>
    <dgm:pt modelId="{C5AFDD88-DCEA-7841-A17D-9022C9F2CEC4}" type="pres">
      <dgm:prSet presAssocID="{48382E6D-043F-0F4C-AA02-4D206659F31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1968B1A1-6A12-9B4D-9313-4F30227E6EC5}" type="pres">
      <dgm:prSet presAssocID="{1C950AC3-6F95-A647-8C1D-7EB96043051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7DCC8-6C0E-E442-8C3C-A44CBDED18C7}" type="pres">
      <dgm:prSet presAssocID="{1C950AC3-6F95-A647-8C1D-7EB960430514}" presName="dummy" presStyleCnt="0"/>
      <dgm:spPr/>
    </dgm:pt>
    <dgm:pt modelId="{2FEDCD0B-09C3-774A-98DE-E7EFB5904CED}" type="pres">
      <dgm:prSet presAssocID="{BE6A82C5-0A10-8741-8B27-9B8F104EB6A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A4C36492-EAA3-B24E-A75B-2F6ABCF2BF5E}" type="pres">
      <dgm:prSet presAssocID="{F80C1DE6-99B7-DA4C-BFF7-B160153A4AF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6DB2F6-7E1B-A945-9137-107CBDD7AD6C}" type="pres">
      <dgm:prSet presAssocID="{F80C1DE6-99B7-DA4C-BFF7-B160153A4AF8}" presName="dummy" presStyleCnt="0"/>
      <dgm:spPr/>
    </dgm:pt>
    <dgm:pt modelId="{FA4D87D4-1F92-3040-9EDC-BF9FFC5B758B}" type="pres">
      <dgm:prSet presAssocID="{F26C0AFE-E7B4-514A-B352-DC486997DC99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D7EA7C7-A1BD-1D43-937D-E83E342BB6F8}" srcId="{1B57C676-EDCB-C742-B081-5FC2F911B50B}" destId="{F80C1DE6-99B7-DA4C-BFF7-B160153A4AF8}" srcOrd="2" destOrd="0" parTransId="{1CD32A24-A4B8-E248-A42F-1EBE72B1ED69}" sibTransId="{F26C0AFE-E7B4-514A-B352-DC486997DC99}"/>
    <dgm:cxn modelId="{DD04DA62-BFB3-6A4E-B40A-0D0BAA4FC8C6}" type="presOf" srcId="{6B14D4A9-6852-1D45-94EC-57ACA8898863}" destId="{F9564D08-E770-A04B-A867-EE2858DCBF99}" srcOrd="0" destOrd="0" presId="urn:microsoft.com/office/officeart/2005/8/layout/radial6"/>
    <dgm:cxn modelId="{76C798D8-DAA4-CE4A-88B4-D9265CACE3DC}" type="presOf" srcId="{BE6A82C5-0A10-8741-8B27-9B8F104EB6AD}" destId="{2FEDCD0B-09C3-774A-98DE-E7EFB5904CED}" srcOrd="0" destOrd="0" presId="urn:microsoft.com/office/officeart/2005/8/layout/radial6"/>
    <dgm:cxn modelId="{B8F05841-A6AD-6245-8BB8-F68A39D5A83B}" type="presOf" srcId="{1C950AC3-6F95-A647-8C1D-7EB960430514}" destId="{1968B1A1-6A12-9B4D-9313-4F30227E6EC5}" srcOrd="0" destOrd="0" presId="urn:microsoft.com/office/officeart/2005/8/layout/radial6"/>
    <dgm:cxn modelId="{2D482DEA-A04D-6F4A-983F-DC245E2786FF}" type="presOf" srcId="{F26C0AFE-E7B4-514A-B352-DC486997DC99}" destId="{FA4D87D4-1F92-3040-9EDC-BF9FFC5B758B}" srcOrd="0" destOrd="0" presId="urn:microsoft.com/office/officeart/2005/8/layout/radial6"/>
    <dgm:cxn modelId="{37943A27-F023-A443-8DA5-E354F6459A9F}" srcId="{1B57C676-EDCB-C742-B081-5FC2F911B50B}" destId="{1C950AC3-6F95-A647-8C1D-7EB960430514}" srcOrd="1" destOrd="0" parTransId="{3AD63944-AEF6-2F4B-8BAB-2346D8EAC89C}" sibTransId="{BE6A82C5-0A10-8741-8B27-9B8F104EB6AD}"/>
    <dgm:cxn modelId="{17F3FE0A-ACEA-6E46-8140-7A9E62131936}" type="presOf" srcId="{B2441104-1E55-0E41-BC83-4F44B88BF381}" destId="{68B010E8-3B19-5E48-9C04-7B54DB2B9BC4}" srcOrd="0" destOrd="0" presId="urn:microsoft.com/office/officeart/2005/8/layout/radial6"/>
    <dgm:cxn modelId="{82DD4D2B-AFD5-0746-B648-F09FBE56BF46}" srcId="{B2441104-1E55-0E41-BC83-4F44B88BF381}" destId="{1B57C676-EDCB-C742-B081-5FC2F911B50B}" srcOrd="0" destOrd="0" parTransId="{E1A74910-AB61-A943-8628-1E2F9ABA240F}" sibTransId="{A8634713-EE75-AA4D-ACBC-4B9E8E7F05B1}"/>
    <dgm:cxn modelId="{29617BB1-E03B-2A40-A247-DE7E8A80EB26}" srcId="{1B57C676-EDCB-C742-B081-5FC2F911B50B}" destId="{6B14D4A9-6852-1D45-94EC-57ACA8898863}" srcOrd="0" destOrd="0" parTransId="{2799979A-4AE2-D24E-BBE5-60CD0BB1F181}" sibTransId="{48382E6D-043F-0F4C-AA02-4D206659F319}"/>
    <dgm:cxn modelId="{7D0C6399-C7CF-CD42-ACF8-A474A64C5821}" type="presOf" srcId="{48382E6D-043F-0F4C-AA02-4D206659F319}" destId="{C5AFDD88-DCEA-7841-A17D-9022C9F2CEC4}" srcOrd="0" destOrd="0" presId="urn:microsoft.com/office/officeart/2005/8/layout/radial6"/>
    <dgm:cxn modelId="{5B11E0C6-510B-3A48-B5FF-36818360A61F}" type="presOf" srcId="{F80C1DE6-99B7-DA4C-BFF7-B160153A4AF8}" destId="{A4C36492-EAA3-B24E-A75B-2F6ABCF2BF5E}" srcOrd="0" destOrd="0" presId="urn:microsoft.com/office/officeart/2005/8/layout/radial6"/>
    <dgm:cxn modelId="{8D7A6F81-9D7F-3A49-9B32-1CA6D78605A3}" type="presOf" srcId="{1B57C676-EDCB-C742-B081-5FC2F911B50B}" destId="{7E57FB4E-702A-3F47-8172-16D6A6CDEC78}" srcOrd="0" destOrd="0" presId="urn:microsoft.com/office/officeart/2005/8/layout/radial6"/>
    <dgm:cxn modelId="{44B9E08D-098B-EB42-B244-8051B7DC8820}" type="presParOf" srcId="{68B010E8-3B19-5E48-9C04-7B54DB2B9BC4}" destId="{7E57FB4E-702A-3F47-8172-16D6A6CDEC78}" srcOrd="0" destOrd="0" presId="urn:microsoft.com/office/officeart/2005/8/layout/radial6"/>
    <dgm:cxn modelId="{18683419-C032-F54D-8D87-5855A210A2F7}" type="presParOf" srcId="{68B010E8-3B19-5E48-9C04-7B54DB2B9BC4}" destId="{F9564D08-E770-A04B-A867-EE2858DCBF99}" srcOrd="1" destOrd="0" presId="urn:microsoft.com/office/officeart/2005/8/layout/radial6"/>
    <dgm:cxn modelId="{EC97A670-8288-9142-808A-58E1C14B65D2}" type="presParOf" srcId="{68B010E8-3B19-5E48-9C04-7B54DB2B9BC4}" destId="{4A02BD9F-33E4-774E-9EBF-5A563CEAE46D}" srcOrd="2" destOrd="0" presId="urn:microsoft.com/office/officeart/2005/8/layout/radial6"/>
    <dgm:cxn modelId="{29F8A138-B5DE-5D45-9280-5316D5B4BBA5}" type="presParOf" srcId="{68B010E8-3B19-5E48-9C04-7B54DB2B9BC4}" destId="{C5AFDD88-DCEA-7841-A17D-9022C9F2CEC4}" srcOrd="3" destOrd="0" presId="urn:microsoft.com/office/officeart/2005/8/layout/radial6"/>
    <dgm:cxn modelId="{C426ADF4-9567-7349-BEEE-11E102AE28CD}" type="presParOf" srcId="{68B010E8-3B19-5E48-9C04-7B54DB2B9BC4}" destId="{1968B1A1-6A12-9B4D-9313-4F30227E6EC5}" srcOrd="4" destOrd="0" presId="urn:microsoft.com/office/officeart/2005/8/layout/radial6"/>
    <dgm:cxn modelId="{401E882C-CFC6-7344-A85D-262B203246B1}" type="presParOf" srcId="{68B010E8-3B19-5E48-9C04-7B54DB2B9BC4}" destId="{7117DCC8-6C0E-E442-8C3C-A44CBDED18C7}" srcOrd="5" destOrd="0" presId="urn:microsoft.com/office/officeart/2005/8/layout/radial6"/>
    <dgm:cxn modelId="{B2CA9309-0FCA-844F-8CDB-F870194907CA}" type="presParOf" srcId="{68B010E8-3B19-5E48-9C04-7B54DB2B9BC4}" destId="{2FEDCD0B-09C3-774A-98DE-E7EFB5904CED}" srcOrd="6" destOrd="0" presId="urn:microsoft.com/office/officeart/2005/8/layout/radial6"/>
    <dgm:cxn modelId="{D4DF08FE-C52B-4D47-8511-52E8B0572732}" type="presParOf" srcId="{68B010E8-3B19-5E48-9C04-7B54DB2B9BC4}" destId="{A4C36492-EAA3-B24E-A75B-2F6ABCF2BF5E}" srcOrd="7" destOrd="0" presId="urn:microsoft.com/office/officeart/2005/8/layout/radial6"/>
    <dgm:cxn modelId="{51483D6E-4B8C-2C48-8CC7-33EC2C8C413D}" type="presParOf" srcId="{68B010E8-3B19-5E48-9C04-7B54DB2B9BC4}" destId="{FC6DB2F6-7E1B-A945-9137-107CBDD7AD6C}" srcOrd="8" destOrd="0" presId="urn:microsoft.com/office/officeart/2005/8/layout/radial6"/>
    <dgm:cxn modelId="{FD586FCD-A910-4748-97DA-F8ECA77BAE14}" type="presParOf" srcId="{68B010E8-3B19-5E48-9C04-7B54DB2B9BC4}" destId="{FA4D87D4-1F92-3040-9EDC-BF9FFC5B758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8816A8-EEAB-1F43-9587-9F73A2A1D2CB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C856F6E-D2DD-8B40-B0C3-B2433BAF33AB}">
      <dgm:prSet/>
      <dgm:spPr/>
      <dgm:t>
        <a:bodyPr/>
        <a:lstStyle/>
        <a:p>
          <a:pPr rtl="0"/>
          <a:r>
            <a:rPr lang="en-US" smtClean="0"/>
            <a:t>Accessible</a:t>
          </a:r>
          <a:endParaRPr lang="en-US"/>
        </a:p>
      </dgm:t>
    </dgm:pt>
    <dgm:pt modelId="{DA06450A-65B0-334C-A7D3-5C633EAD71D5}" type="parTrans" cxnId="{26B79DFB-367E-2C42-A1B2-6DE4D8EB1D4F}">
      <dgm:prSet/>
      <dgm:spPr/>
      <dgm:t>
        <a:bodyPr/>
        <a:lstStyle/>
        <a:p>
          <a:endParaRPr lang="en-US"/>
        </a:p>
      </dgm:t>
    </dgm:pt>
    <dgm:pt modelId="{15705D58-FCFD-014D-BDD3-FC802304323B}" type="sibTrans" cxnId="{26B79DFB-367E-2C42-A1B2-6DE4D8EB1D4F}">
      <dgm:prSet/>
      <dgm:spPr/>
      <dgm:t>
        <a:bodyPr/>
        <a:lstStyle/>
        <a:p>
          <a:endParaRPr lang="en-US"/>
        </a:p>
      </dgm:t>
    </dgm:pt>
    <dgm:pt modelId="{14D49154-1F31-2E4B-9A44-AF7A28AE8B93}">
      <dgm:prSet/>
      <dgm:spPr/>
      <dgm:t>
        <a:bodyPr/>
        <a:lstStyle/>
        <a:p>
          <a:pPr rtl="0"/>
          <a:r>
            <a:rPr lang="en-US" smtClean="0"/>
            <a:t>Affordable</a:t>
          </a:r>
          <a:endParaRPr lang="en-US"/>
        </a:p>
      </dgm:t>
    </dgm:pt>
    <dgm:pt modelId="{D97B1699-BE11-7B4C-9E72-3BD12DA8C966}" type="parTrans" cxnId="{8A4965A4-6AD8-F047-B023-F83548F36545}">
      <dgm:prSet/>
      <dgm:spPr/>
      <dgm:t>
        <a:bodyPr/>
        <a:lstStyle/>
        <a:p>
          <a:endParaRPr lang="en-US"/>
        </a:p>
      </dgm:t>
    </dgm:pt>
    <dgm:pt modelId="{59FFCB65-FB84-D142-BC14-2F407FB5FA7C}" type="sibTrans" cxnId="{8A4965A4-6AD8-F047-B023-F83548F36545}">
      <dgm:prSet/>
      <dgm:spPr/>
      <dgm:t>
        <a:bodyPr/>
        <a:lstStyle/>
        <a:p>
          <a:endParaRPr lang="en-US"/>
        </a:p>
      </dgm:t>
    </dgm:pt>
    <dgm:pt modelId="{FE3FF065-F406-5E41-A53D-77F75F4F55A8}">
      <dgm:prSet/>
      <dgm:spPr/>
      <dgm:t>
        <a:bodyPr/>
        <a:lstStyle/>
        <a:p>
          <a:pPr rtl="0"/>
          <a:r>
            <a:rPr lang="en-US" smtClean="0"/>
            <a:t>Fantastically Fun</a:t>
          </a:r>
          <a:endParaRPr lang="en-US"/>
        </a:p>
      </dgm:t>
    </dgm:pt>
    <dgm:pt modelId="{B8D195B4-2591-844F-BEF6-180A572A3C47}" type="parTrans" cxnId="{235D4C52-4B75-A34C-A41E-D3C6C495B8E8}">
      <dgm:prSet/>
      <dgm:spPr/>
      <dgm:t>
        <a:bodyPr/>
        <a:lstStyle/>
        <a:p>
          <a:endParaRPr lang="en-US"/>
        </a:p>
      </dgm:t>
    </dgm:pt>
    <dgm:pt modelId="{BE875FBD-7587-8E49-B98B-9F37EF53C5F7}" type="sibTrans" cxnId="{235D4C52-4B75-A34C-A41E-D3C6C495B8E8}">
      <dgm:prSet/>
      <dgm:spPr/>
      <dgm:t>
        <a:bodyPr/>
        <a:lstStyle/>
        <a:p>
          <a:endParaRPr lang="en-US"/>
        </a:p>
      </dgm:t>
    </dgm:pt>
    <dgm:pt modelId="{C62992DF-38CB-D34D-9E67-07213D2A16A6}">
      <dgm:prSet/>
      <dgm:spPr/>
      <dgm:t>
        <a:bodyPr/>
        <a:lstStyle/>
        <a:p>
          <a:pPr rtl="0"/>
          <a:r>
            <a:rPr lang="en-US" smtClean="0"/>
            <a:t>Challenging</a:t>
          </a:r>
          <a:endParaRPr lang="en-US"/>
        </a:p>
      </dgm:t>
    </dgm:pt>
    <dgm:pt modelId="{D255B2B9-D30C-E448-AD27-A9C15C58804F}" type="parTrans" cxnId="{701D514F-FA68-0045-BCAA-C1432BB52BA4}">
      <dgm:prSet/>
      <dgm:spPr/>
      <dgm:t>
        <a:bodyPr/>
        <a:lstStyle/>
        <a:p>
          <a:endParaRPr lang="en-US"/>
        </a:p>
      </dgm:t>
    </dgm:pt>
    <dgm:pt modelId="{B143F033-6EB0-4E41-9177-D9EB6766C4D6}" type="sibTrans" cxnId="{701D514F-FA68-0045-BCAA-C1432BB52BA4}">
      <dgm:prSet/>
      <dgm:spPr/>
      <dgm:t>
        <a:bodyPr/>
        <a:lstStyle/>
        <a:p>
          <a:endParaRPr lang="en-US"/>
        </a:p>
      </dgm:t>
    </dgm:pt>
    <dgm:pt modelId="{978BDC25-D6A0-6640-AE13-72D0707EACDD}">
      <dgm:prSet/>
      <dgm:spPr/>
      <dgm:t>
        <a:bodyPr/>
        <a:lstStyle/>
        <a:p>
          <a:pPr rtl="0"/>
          <a:r>
            <a:rPr lang="en-US" dirty="0" smtClean="0"/>
            <a:t>Connecting with Community</a:t>
          </a:r>
          <a:endParaRPr lang="en-US" dirty="0"/>
        </a:p>
      </dgm:t>
    </dgm:pt>
    <dgm:pt modelId="{F97454D2-3B6C-0C4F-8675-F92C36218BF3}" type="parTrans" cxnId="{30719912-DB3D-B84A-8F42-3E0ADD1433E2}">
      <dgm:prSet/>
      <dgm:spPr/>
      <dgm:t>
        <a:bodyPr/>
        <a:lstStyle/>
        <a:p>
          <a:endParaRPr lang="en-US"/>
        </a:p>
      </dgm:t>
    </dgm:pt>
    <dgm:pt modelId="{79082408-F50F-4A45-8FA9-676B817C37B8}" type="sibTrans" cxnId="{30719912-DB3D-B84A-8F42-3E0ADD1433E2}">
      <dgm:prSet/>
      <dgm:spPr/>
      <dgm:t>
        <a:bodyPr/>
        <a:lstStyle/>
        <a:p>
          <a:endParaRPr lang="en-US"/>
        </a:p>
      </dgm:t>
    </dgm:pt>
    <dgm:pt modelId="{F0CF9ECF-702F-3B46-988B-8D7601934FFD}">
      <dgm:prSet/>
      <dgm:spPr/>
      <dgm:t>
        <a:bodyPr/>
        <a:lstStyle/>
        <a:p>
          <a:pPr rtl="0"/>
          <a:r>
            <a:rPr lang="en-US" dirty="0" smtClean="0"/>
            <a:t>Always Providing Learning Opportunities</a:t>
          </a:r>
          <a:endParaRPr lang="en-US" dirty="0"/>
        </a:p>
      </dgm:t>
    </dgm:pt>
    <dgm:pt modelId="{D7C8481A-7FC7-8347-B6FB-44B7D2B9CC03}" type="parTrans" cxnId="{97D70606-6CAA-C84F-8249-F56ECB1C2041}">
      <dgm:prSet/>
      <dgm:spPr/>
      <dgm:t>
        <a:bodyPr/>
        <a:lstStyle/>
        <a:p>
          <a:endParaRPr lang="en-US"/>
        </a:p>
      </dgm:t>
    </dgm:pt>
    <dgm:pt modelId="{ACF18B46-3164-E24E-9B15-4DB37D88D936}" type="sibTrans" cxnId="{97D70606-6CAA-C84F-8249-F56ECB1C2041}">
      <dgm:prSet/>
      <dgm:spPr/>
      <dgm:t>
        <a:bodyPr/>
        <a:lstStyle/>
        <a:p>
          <a:endParaRPr lang="en-US"/>
        </a:p>
      </dgm:t>
    </dgm:pt>
    <dgm:pt modelId="{1DB0B0B2-DF5C-D24E-B8A5-DFDB7611A00A}" type="pres">
      <dgm:prSet presAssocID="{308816A8-EEAB-1F43-9587-9F73A2A1D2C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B0FB36-1430-754C-BB08-F23F283CDBDB}" type="pres">
      <dgm:prSet presAssocID="{BC856F6E-D2DD-8B40-B0C3-B2433BAF33AB}" presName="root" presStyleCnt="0"/>
      <dgm:spPr/>
    </dgm:pt>
    <dgm:pt modelId="{2C07B24E-1936-594D-805C-392727414B29}" type="pres">
      <dgm:prSet presAssocID="{BC856F6E-D2DD-8B40-B0C3-B2433BAF33AB}" presName="rootComposite" presStyleCnt="0"/>
      <dgm:spPr/>
    </dgm:pt>
    <dgm:pt modelId="{717F0E23-87A3-B04F-99DD-9862782C4399}" type="pres">
      <dgm:prSet presAssocID="{BC856F6E-D2DD-8B40-B0C3-B2433BAF33AB}" presName="rootText" presStyleLbl="node1" presStyleIdx="0" presStyleCnt="6"/>
      <dgm:spPr/>
      <dgm:t>
        <a:bodyPr/>
        <a:lstStyle/>
        <a:p>
          <a:endParaRPr lang="en-US"/>
        </a:p>
      </dgm:t>
    </dgm:pt>
    <dgm:pt modelId="{F439F2DB-C073-F94C-A89F-4C0FA477F6BC}" type="pres">
      <dgm:prSet presAssocID="{BC856F6E-D2DD-8B40-B0C3-B2433BAF33AB}" presName="rootConnector" presStyleLbl="node1" presStyleIdx="0" presStyleCnt="6"/>
      <dgm:spPr/>
      <dgm:t>
        <a:bodyPr/>
        <a:lstStyle/>
        <a:p>
          <a:endParaRPr lang="en-US"/>
        </a:p>
      </dgm:t>
    </dgm:pt>
    <dgm:pt modelId="{AA240308-CCCE-2D49-9B4D-6E62388A2FB1}" type="pres">
      <dgm:prSet presAssocID="{BC856F6E-D2DD-8B40-B0C3-B2433BAF33AB}" presName="childShape" presStyleCnt="0"/>
      <dgm:spPr/>
    </dgm:pt>
    <dgm:pt modelId="{616807CD-0C39-EE4F-BFE1-1EF21E5C8E63}" type="pres">
      <dgm:prSet presAssocID="{14D49154-1F31-2E4B-9A44-AF7A28AE8B93}" presName="root" presStyleCnt="0"/>
      <dgm:spPr/>
    </dgm:pt>
    <dgm:pt modelId="{AF688952-7DDA-3E4F-82AC-A814EDED18E8}" type="pres">
      <dgm:prSet presAssocID="{14D49154-1F31-2E4B-9A44-AF7A28AE8B93}" presName="rootComposite" presStyleCnt="0"/>
      <dgm:spPr/>
    </dgm:pt>
    <dgm:pt modelId="{84477D76-0DAF-C944-BC54-E3F6890767F2}" type="pres">
      <dgm:prSet presAssocID="{14D49154-1F31-2E4B-9A44-AF7A28AE8B93}" presName="rootText" presStyleLbl="node1" presStyleIdx="1" presStyleCnt="6"/>
      <dgm:spPr/>
      <dgm:t>
        <a:bodyPr/>
        <a:lstStyle/>
        <a:p>
          <a:endParaRPr lang="en-US"/>
        </a:p>
      </dgm:t>
    </dgm:pt>
    <dgm:pt modelId="{4A9305CC-B8C6-CB4B-A24E-10F2D4C7810F}" type="pres">
      <dgm:prSet presAssocID="{14D49154-1F31-2E4B-9A44-AF7A28AE8B93}" presName="rootConnector" presStyleLbl="node1" presStyleIdx="1" presStyleCnt="6"/>
      <dgm:spPr/>
      <dgm:t>
        <a:bodyPr/>
        <a:lstStyle/>
        <a:p>
          <a:endParaRPr lang="en-US"/>
        </a:p>
      </dgm:t>
    </dgm:pt>
    <dgm:pt modelId="{66BE3CCA-F30C-B549-BCB4-9925748D215A}" type="pres">
      <dgm:prSet presAssocID="{14D49154-1F31-2E4B-9A44-AF7A28AE8B93}" presName="childShape" presStyleCnt="0"/>
      <dgm:spPr/>
    </dgm:pt>
    <dgm:pt modelId="{E5CF913B-6108-5040-B44A-519AA759CA57}" type="pres">
      <dgm:prSet presAssocID="{FE3FF065-F406-5E41-A53D-77F75F4F55A8}" presName="root" presStyleCnt="0"/>
      <dgm:spPr/>
    </dgm:pt>
    <dgm:pt modelId="{A90616B4-A89B-A24E-910E-4B52C3A68A21}" type="pres">
      <dgm:prSet presAssocID="{FE3FF065-F406-5E41-A53D-77F75F4F55A8}" presName="rootComposite" presStyleCnt="0"/>
      <dgm:spPr/>
    </dgm:pt>
    <dgm:pt modelId="{47030BAB-A06A-AE45-8C7F-158B1D86704D}" type="pres">
      <dgm:prSet presAssocID="{FE3FF065-F406-5E41-A53D-77F75F4F55A8}" presName="rootText" presStyleLbl="node1" presStyleIdx="2" presStyleCnt="6"/>
      <dgm:spPr/>
      <dgm:t>
        <a:bodyPr/>
        <a:lstStyle/>
        <a:p>
          <a:endParaRPr lang="en-US"/>
        </a:p>
      </dgm:t>
    </dgm:pt>
    <dgm:pt modelId="{CC7D30A3-ECEF-0247-9C29-6F99520746DE}" type="pres">
      <dgm:prSet presAssocID="{FE3FF065-F406-5E41-A53D-77F75F4F55A8}" presName="rootConnector" presStyleLbl="node1" presStyleIdx="2" presStyleCnt="6"/>
      <dgm:spPr/>
      <dgm:t>
        <a:bodyPr/>
        <a:lstStyle/>
        <a:p>
          <a:endParaRPr lang="en-US"/>
        </a:p>
      </dgm:t>
    </dgm:pt>
    <dgm:pt modelId="{569922B8-D0F2-514C-8D65-1496DC8C9431}" type="pres">
      <dgm:prSet presAssocID="{FE3FF065-F406-5E41-A53D-77F75F4F55A8}" presName="childShape" presStyleCnt="0"/>
      <dgm:spPr/>
    </dgm:pt>
    <dgm:pt modelId="{D55C9181-CA16-B040-A86D-7EE3281E437B}" type="pres">
      <dgm:prSet presAssocID="{C62992DF-38CB-D34D-9E67-07213D2A16A6}" presName="root" presStyleCnt="0"/>
      <dgm:spPr/>
    </dgm:pt>
    <dgm:pt modelId="{AFF40B3A-CCF5-A848-B812-EBDC3BF33E06}" type="pres">
      <dgm:prSet presAssocID="{C62992DF-38CB-D34D-9E67-07213D2A16A6}" presName="rootComposite" presStyleCnt="0"/>
      <dgm:spPr/>
    </dgm:pt>
    <dgm:pt modelId="{FB61F769-6EDA-1B4A-9FB0-028220231C93}" type="pres">
      <dgm:prSet presAssocID="{C62992DF-38CB-D34D-9E67-07213D2A16A6}" presName="rootText" presStyleLbl="node1" presStyleIdx="3" presStyleCnt="6"/>
      <dgm:spPr/>
      <dgm:t>
        <a:bodyPr/>
        <a:lstStyle/>
        <a:p>
          <a:endParaRPr lang="en-US"/>
        </a:p>
      </dgm:t>
    </dgm:pt>
    <dgm:pt modelId="{7220D464-30D8-C449-AD87-AA514D084603}" type="pres">
      <dgm:prSet presAssocID="{C62992DF-38CB-D34D-9E67-07213D2A16A6}" presName="rootConnector" presStyleLbl="node1" presStyleIdx="3" presStyleCnt="6"/>
      <dgm:spPr/>
      <dgm:t>
        <a:bodyPr/>
        <a:lstStyle/>
        <a:p>
          <a:endParaRPr lang="en-US"/>
        </a:p>
      </dgm:t>
    </dgm:pt>
    <dgm:pt modelId="{DD59B637-EBA1-1C44-9DB0-1C27C3D6BAF9}" type="pres">
      <dgm:prSet presAssocID="{C62992DF-38CB-D34D-9E67-07213D2A16A6}" presName="childShape" presStyleCnt="0"/>
      <dgm:spPr/>
    </dgm:pt>
    <dgm:pt modelId="{58977D8F-54D0-6841-BA5E-605AF1CDBD76}" type="pres">
      <dgm:prSet presAssocID="{978BDC25-D6A0-6640-AE13-72D0707EACDD}" presName="root" presStyleCnt="0"/>
      <dgm:spPr/>
    </dgm:pt>
    <dgm:pt modelId="{9F9669F4-CC72-AC4B-B24D-49811CFA73C8}" type="pres">
      <dgm:prSet presAssocID="{978BDC25-D6A0-6640-AE13-72D0707EACDD}" presName="rootComposite" presStyleCnt="0"/>
      <dgm:spPr/>
    </dgm:pt>
    <dgm:pt modelId="{E2B97B5A-E529-7444-9ECB-F00280D10799}" type="pres">
      <dgm:prSet presAssocID="{978BDC25-D6A0-6640-AE13-72D0707EACDD}" presName="rootText" presStyleLbl="node1" presStyleIdx="4" presStyleCnt="6"/>
      <dgm:spPr/>
      <dgm:t>
        <a:bodyPr/>
        <a:lstStyle/>
        <a:p>
          <a:endParaRPr lang="en-US"/>
        </a:p>
      </dgm:t>
    </dgm:pt>
    <dgm:pt modelId="{B1C96C35-E3F3-4F45-92C1-C9680C137C65}" type="pres">
      <dgm:prSet presAssocID="{978BDC25-D6A0-6640-AE13-72D0707EACDD}" presName="rootConnector" presStyleLbl="node1" presStyleIdx="4" presStyleCnt="6"/>
      <dgm:spPr/>
      <dgm:t>
        <a:bodyPr/>
        <a:lstStyle/>
        <a:p>
          <a:endParaRPr lang="en-US"/>
        </a:p>
      </dgm:t>
    </dgm:pt>
    <dgm:pt modelId="{A0EF6098-A2C3-634B-9749-3820BF4AAF84}" type="pres">
      <dgm:prSet presAssocID="{978BDC25-D6A0-6640-AE13-72D0707EACDD}" presName="childShape" presStyleCnt="0"/>
      <dgm:spPr/>
    </dgm:pt>
    <dgm:pt modelId="{F9A31553-D952-8649-9480-52DF65ADD28B}" type="pres">
      <dgm:prSet presAssocID="{F0CF9ECF-702F-3B46-988B-8D7601934FFD}" presName="root" presStyleCnt="0"/>
      <dgm:spPr/>
    </dgm:pt>
    <dgm:pt modelId="{4BAA0F60-DF94-1142-8F24-A059D654F9E6}" type="pres">
      <dgm:prSet presAssocID="{F0CF9ECF-702F-3B46-988B-8D7601934FFD}" presName="rootComposite" presStyleCnt="0"/>
      <dgm:spPr/>
    </dgm:pt>
    <dgm:pt modelId="{24F83A34-576C-7945-8706-D4F60348BF15}" type="pres">
      <dgm:prSet presAssocID="{F0CF9ECF-702F-3B46-988B-8D7601934FFD}" presName="rootText" presStyleLbl="node1" presStyleIdx="5" presStyleCnt="6"/>
      <dgm:spPr/>
      <dgm:t>
        <a:bodyPr/>
        <a:lstStyle/>
        <a:p>
          <a:endParaRPr lang="en-US"/>
        </a:p>
      </dgm:t>
    </dgm:pt>
    <dgm:pt modelId="{282EA6DE-EA80-8A49-ADD5-DE712A62AB60}" type="pres">
      <dgm:prSet presAssocID="{F0CF9ECF-702F-3B46-988B-8D7601934FFD}" presName="rootConnector" presStyleLbl="node1" presStyleIdx="5" presStyleCnt="6"/>
      <dgm:spPr/>
      <dgm:t>
        <a:bodyPr/>
        <a:lstStyle/>
        <a:p>
          <a:endParaRPr lang="en-US"/>
        </a:p>
      </dgm:t>
    </dgm:pt>
    <dgm:pt modelId="{21BD0C97-40A1-2E40-B2C4-53F272639224}" type="pres">
      <dgm:prSet presAssocID="{F0CF9ECF-702F-3B46-988B-8D7601934FFD}" presName="childShape" presStyleCnt="0"/>
      <dgm:spPr/>
    </dgm:pt>
  </dgm:ptLst>
  <dgm:cxnLst>
    <dgm:cxn modelId="{683E8BA1-795D-4145-B2F1-34DB91FD3545}" type="presOf" srcId="{F0CF9ECF-702F-3B46-988B-8D7601934FFD}" destId="{24F83A34-576C-7945-8706-D4F60348BF15}" srcOrd="0" destOrd="0" presId="urn:microsoft.com/office/officeart/2005/8/layout/hierarchy3"/>
    <dgm:cxn modelId="{BE30B6BB-7E32-404B-A8AC-3F6026405355}" type="presOf" srcId="{C62992DF-38CB-D34D-9E67-07213D2A16A6}" destId="{7220D464-30D8-C449-AD87-AA514D084603}" srcOrd="1" destOrd="0" presId="urn:microsoft.com/office/officeart/2005/8/layout/hierarchy3"/>
    <dgm:cxn modelId="{E0767178-E1C5-7046-89B4-98B8E37E9AE3}" type="presOf" srcId="{BC856F6E-D2DD-8B40-B0C3-B2433BAF33AB}" destId="{717F0E23-87A3-B04F-99DD-9862782C4399}" srcOrd="0" destOrd="0" presId="urn:microsoft.com/office/officeart/2005/8/layout/hierarchy3"/>
    <dgm:cxn modelId="{97D70606-6CAA-C84F-8249-F56ECB1C2041}" srcId="{308816A8-EEAB-1F43-9587-9F73A2A1D2CB}" destId="{F0CF9ECF-702F-3B46-988B-8D7601934FFD}" srcOrd="5" destOrd="0" parTransId="{D7C8481A-7FC7-8347-B6FB-44B7D2B9CC03}" sibTransId="{ACF18B46-3164-E24E-9B15-4DB37D88D936}"/>
    <dgm:cxn modelId="{FFAED191-8719-0744-857D-9CD3A55D6D9A}" type="presOf" srcId="{14D49154-1F31-2E4B-9A44-AF7A28AE8B93}" destId="{4A9305CC-B8C6-CB4B-A24E-10F2D4C7810F}" srcOrd="1" destOrd="0" presId="urn:microsoft.com/office/officeart/2005/8/layout/hierarchy3"/>
    <dgm:cxn modelId="{08B28414-B96F-8F42-824D-54A67C221BFE}" type="presOf" srcId="{C62992DF-38CB-D34D-9E67-07213D2A16A6}" destId="{FB61F769-6EDA-1B4A-9FB0-028220231C93}" srcOrd="0" destOrd="0" presId="urn:microsoft.com/office/officeart/2005/8/layout/hierarchy3"/>
    <dgm:cxn modelId="{8A4965A4-6AD8-F047-B023-F83548F36545}" srcId="{308816A8-EEAB-1F43-9587-9F73A2A1D2CB}" destId="{14D49154-1F31-2E4B-9A44-AF7A28AE8B93}" srcOrd="1" destOrd="0" parTransId="{D97B1699-BE11-7B4C-9E72-3BD12DA8C966}" sibTransId="{59FFCB65-FB84-D142-BC14-2F407FB5FA7C}"/>
    <dgm:cxn modelId="{9EDDA96D-69C4-9248-BF97-766726699C46}" type="presOf" srcId="{978BDC25-D6A0-6640-AE13-72D0707EACDD}" destId="{B1C96C35-E3F3-4F45-92C1-C9680C137C65}" srcOrd="1" destOrd="0" presId="urn:microsoft.com/office/officeart/2005/8/layout/hierarchy3"/>
    <dgm:cxn modelId="{26B79DFB-367E-2C42-A1B2-6DE4D8EB1D4F}" srcId="{308816A8-EEAB-1F43-9587-9F73A2A1D2CB}" destId="{BC856F6E-D2DD-8B40-B0C3-B2433BAF33AB}" srcOrd="0" destOrd="0" parTransId="{DA06450A-65B0-334C-A7D3-5C633EAD71D5}" sibTransId="{15705D58-FCFD-014D-BDD3-FC802304323B}"/>
    <dgm:cxn modelId="{471982C1-1CB1-364F-A734-D657C49A403B}" type="presOf" srcId="{FE3FF065-F406-5E41-A53D-77F75F4F55A8}" destId="{47030BAB-A06A-AE45-8C7F-158B1D86704D}" srcOrd="0" destOrd="0" presId="urn:microsoft.com/office/officeart/2005/8/layout/hierarchy3"/>
    <dgm:cxn modelId="{562CC28B-70AA-874D-A8D9-43FEA3679976}" type="presOf" srcId="{978BDC25-D6A0-6640-AE13-72D0707EACDD}" destId="{E2B97B5A-E529-7444-9ECB-F00280D10799}" srcOrd="0" destOrd="0" presId="urn:microsoft.com/office/officeart/2005/8/layout/hierarchy3"/>
    <dgm:cxn modelId="{2C57FF6E-63FD-F241-B80F-874558EE3A74}" type="presOf" srcId="{14D49154-1F31-2E4B-9A44-AF7A28AE8B93}" destId="{84477D76-0DAF-C944-BC54-E3F6890767F2}" srcOrd="0" destOrd="0" presId="urn:microsoft.com/office/officeart/2005/8/layout/hierarchy3"/>
    <dgm:cxn modelId="{1B0C0283-9681-1F4B-9E3A-BF55831CDD18}" type="presOf" srcId="{BC856F6E-D2DD-8B40-B0C3-B2433BAF33AB}" destId="{F439F2DB-C073-F94C-A89F-4C0FA477F6BC}" srcOrd="1" destOrd="0" presId="urn:microsoft.com/office/officeart/2005/8/layout/hierarchy3"/>
    <dgm:cxn modelId="{235D4C52-4B75-A34C-A41E-D3C6C495B8E8}" srcId="{308816A8-EEAB-1F43-9587-9F73A2A1D2CB}" destId="{FE3FF065-F406-5E41-A53D-77F75F4F55A8}" srcOrd="2" destOrd="0" parTransId="{B8D195B4-2591-844F-BEF6-180A572A3C47}" sibTransId="{BE875FBD-7587-8E49-B98B-9F37EF53C5F7}"/>
    <dgm:cxn modelId="{22899C38-88DD-0148-AFD1-A8DDF8E2FC7C}" type="presOf" srcId="{F0CF9ECF-702F-3B46-988B-8D7601934FFD}" destId="{282EA6DE-EA80-8A49-ADD5-DE712A62AB60}" srcOrd="1" destOrd="0" presId="urn:microsoft.com/office/officeart/2005/8/layout/hierarchy3"/>
    <dgm:cxn modelId="{D41144C3-5877-8B41-8DB6-71576D992F74}" type="presOf" srcId="{308816A8-EEAB-1F43-9587-9F73A2A1D2CB}" destId="{1DB0B0B2-DF5C-D24E-B8A5-DFDB7611A00A}" srcOrd="0" destOrd="0" presId="urn:microsoft.com/office/officeart/2005/8/layout/hierarchy3"/>
    <dgm:cxn modelId="{701D514F-FA68-0045-BCAA-C1432BB52BA4}" srcId="{308816A8-EEAB-1F43-9587-9F73A2A1D2CB}" destId="{C62992DF-38CB-D34D-9E67-07213D2A16A6}" srcOrd="3" destOrd="0" parTransId="{D255B2B9-D30C-E448-AD27-A9C15C58804F}" sibTransId="{B143F033-6EB0-4E41-9177-D9EB6766C4D6}"/>
    <dgm:cxn modelId="{30719912-DB3D-B84A-8F42-3E0ADD1433E2}" srcId="{308816A8-EEAB-1F43-9587-9F73A2A1D2CB}" destId="{978BDC25-D6A0-6640-AE13-72D0707EACDD}" srcOrd="4" destOrd="0" parTransId="{F97454D2-3B6C-0C4F-8675-F92C36218BF3}" sibTransId="{79082408-F50F-4A45-8FA9-676B817C37B8}"/>
    <dgm:cxn modelId="{0B44CB0D-4569-CA46-A65D-7B89D01705DF}" type="presOf" srcId="{FE3FF065-F406-5E41-A53D-77F75F4F55A8}" destId="{CC7D30A3-ECEF-0247-9C29-6F99520746DE}" srcOrd="1" destOrd="0" presId="urn:microsoft.com/office/officeart/2005/8/layout/hierarchy3"/>
    <dgm:cxn modelId="{263BE4DF-C1A9-6145-963A-A44F7A29C708}" type="presParOf" srcId="{1DB0B0B2-DF5C-D24E-B8A5-DFDB7611A00A}" destId="{C4B0FB36-1430-754C-BB08-F23F283CDBDB}" srcOrd="0" destOrd="0" presId="urn:microsoft.com/office/officeart/2005/8/layout/hierarchy3"/>
    <dgm:cxn modelId="{71ABF475-027B-DB42-835D-F107F9953B9F}" type="presParOf" srcId="{C4B0FB36-1430-754C-BB08-F23F283CDBDB}" destId="{2C07B24E-1936-594D-805C-392727414B29}" srcOrd="0" destOrd="0" presId="urn:microsoft.com/office/officeart/2005/8/layout/hierarchy3"/>
    <dgm:cxn modelId="{7B1665C7-1784-C54D-86ED-50B9561B6153}" type="presParOf" srcId="{2C07B24E-1936-594D-805C-392727414B29}" destId="{717F0E23-87A3-B04F-99DD-9862782C4399}" srcOrd="0" destOrd="0" presId="urn:microsoft.com/office/officeart/2005/8/layout/hierarchy3"/>
    <dgm:cxn modelId="{D6359BD9-73F1-DC4B-829E-314941851A71}" type="presParOf" srcId="{2C07B24E-1936-594D-805C-392727414B29}" destId="{F439F2DB-C073-F94C-A89F-4C0FA477F6BC}" srcOrd="1" destOrd="0" presId="urn:microsoft.com/office/officeart/2005/8/layout/hierarchy3"/>
    <dgm:cxn modelId="{2F236CF0-F09C-E443-BAAB-A8017F0B42D3}" type="presParOf" srcId="{C4B0FB36-1430-754C-BB08-F23F283CDBDB}" destId="{AA240308-CCCE-2D49-9B4D-6E62388A2FB1}" srcOrd="1" destOrd="0" presId="urn:microsoft.com/office/officeart/2005/8/layout/hierarchy3"/>
    <dgm:cxn modelId="{EAE77C80-A7D0-194D-B162-B8EA8D9C10C8}" type="presParOf" srcId="{1DB0B0B2-DF5C-D24E-B8A5-DFDB7611A00A}" destId="{616807CD-0C39-EE4F-BFE1-1EF21E5C8E63}" srcOrd="1" destOrd="0" presId="urn:microsoft.com/office/officeart/2005/8/layout/hierarchy3"/>
    <dgm:cxn modelId="{4E304E08-D96E-E947-AE8A-BFC0560145FC}" type="presParOf" srcId="{616807CD-0C39-EE4F-BFE1-1EF21E5C8E63}" destId="{AF688952-7DDA-3E4F-82AC-A814EDED18E8}" srcOrd="0" destOrd="0" presId="urn:microsoft.com/office/officeart/2005/8/layout/hierarchy3"/>
    <dgm:cxn modelId="{FE37836A-42E3-F740-8964-A92B4E2A2D70}" type="presParOf" srcId="{AF688952-7DDA-3E4F-82AC-A814EDED18E8}" destId="{84477D76-0DAF-C944-BC54-E3F6890767F2}" srcOrd="0" destOrd="0" presId="urn:microsoft.com/office/officeart/2005/8/layout/hierarchy3"/>
    <dgm:cxn modelId="{985F4A73-DBF0-3345-8FEC-3585D2F64154}" type="presParOf" srcId="{AF688952-7DDA-3E4F-82AC-A814EDED18E8}" destId="{4A9305CC-B8C6-CB4B-A24E-10F2D4C7810F}" srcOrd="1" destOrd="0" presId="urn:microsoft.com/office/officeart/2005/8/layout/hierarchy3"/>
    <dgm:cxn modelId="{CC0EDE24-0A2F-F240-B9FB-6EA374FC1BC0}" type="presParOf" srcId="{616807CD-0C39-EE4F-BFE1-1EF21E5C8E63}" destId="{66BE3CCA-F30C-B549-BCB4-9925748D215A}" srcOrd="1" destOrd="0" presId="urn:microsoft.com/office/officeart/2005/8/layout/hierarchy3"/>
    <dgm:cxn modelId="{0F4CC37D-CA99-674A-AB32-0EC16FC9E139}" type="presParOf" srcId="{1DB0B0B2-DF5C-D24E-B8A5-DFDB7611A00A}" destId="{E5CF913B-6108-5040-B44A-519AA759CA57}" srcOrd="2" destOrd="0" presId="urn:microsoft.com/office/officeart/2005/8/layout/hierarchy3"/>
    <dgm:cxn modelId="{42354D6A-370B-0844-A9E6-DA9733A4438B}" type="presParOf" srcId="{E5CF913B-6108-5040-B44A-519AA759CA57}" destId="{A90616B4-A89B-A24E-910E-4B52C3A68A21}" srcOrd="0" destOrd="0" presId="urn:microsoft.com/office/officeart/2005/8/layout/hierarchy3"/>
    <dgm:cxn modelId="{9B55DE04-8A36-BE40-B561-D65D51FD09C6}" type="presParOf" srcId="{A90616B4-A89B-A24E-910E-4B52C3A68A21}" destId="{47030BAB-A06A-AE45-8C7F-158B1D86704D}" srcOrd="0" destOrd="0" presId="urn:microsoft.com/office/officeart/2005/8/layout/hierarchy3"/>
    <dgm:cxn modelId="{6CEA43F7-0B97-A74A-B041-BEEBFB9121D1}" type="presParOf" srcId="{A90616B4-A89B-A24E-910E-4B52C3A68A21}" destId="{CC7D30A3-ECEF-0247-9C29-6F99520746DE}" srcOrd="1" destOrd="0" presId="urn:microsoft.com/office/officeart/2005/8/layout/hierarchy3"/>
    <dgm:cxn modelId="{C3E54057-6B5C-E24E-85F0-A77625421A6E}" type="presParOf" srcId="{E5CF913B-6108-5040-B44A-519AA759CA57}" destId="{569922B8-D0F2-514C-8D65-1496DC8C9431}" srcOrd="1" destOrd="0" presId="urn:microsoft.com/office/officeart/2005/8/layout/hierarchy3"/>
    <dgm:cxn modelId="{6D6A94C1-BF91-2642-8AF4-CDAE2462777F}" type="presParOf" srcId="{1DB0B0B2-DF5C-D24E-B8A5-DFDB7611A00A}" destId="{D55C9181-CA16-B040-A86D-7EE3281E437B}" srcOrd="3" destOrd="0" presId="urn:microsoft.com/office/officeart/2005/8/layout/hierarchy3"/>
    <dgm:cxn modelId="{D89C11F9-FF75-FA4C-A3B0-4963B0FE1FC5}" type="presParOf" srcId="{D55C9181-CA16-B040-A86D-7EE3281E437B}" destId="{AFF40B3A-CCF5-A848-B812-EBDC3BF33E06}" srcOrd="0" destOrd="0" presId="urn:microsoft.com/office/officeart/2005/8/layout/hierarchy3"/>
    <dgm:cxn modelId="{3E95F40C-FD2E-7D41-AB05-6AE299FD5B42}" type="presParOf" srcId="{AFF40B3A-CCF5-A848-B812-EBDC3BF33E06}" destId="{FB61F769-6EDA-1B4A-9FB0-028220231C93}" srcOrd="0" destOrd="0" presId="urn:microsoft.com/office/officeart/2005/8/layout/hierarchy3"/>
    <dgm:cxn modelId="{698D2A87-E3BF-734E-8482-247D879D66B1}" type="presParOf" srcId="{AFF40B3A-CCF5-A848-B812-EBDC3BF33E06}" destId="{7220D464-30D8-C449-AD87-AA514D084603}" srcOrd="1" destOrd="0" presId="urn:microsoft.com/office/officeart/2005/8/layout/hierarchy3"/>
    <dgm:cxn modelId="{08703B44-705F-F149-AA8E-0EC80F61F165}" type="presParOf" srcId="{D55C9181-CA16-B040-A86D-7EE3281E437B}" destId="{DD59B637-EBA1-1C44-9DB0-1C27C3D6BAF9}" srcOrd="1" destOrd="0" presId="urn:microsoft.com/office/officeart/2005/8/layout/hierarchy3"/>
    <dgm:cxn modelId="{7E7D8920-A775-9B47-8449-B6F29C527BDA}" type="presParOf" srcId="{1DB0B0B2-DF5C-D24E-B8A5-DFDB7611A00A}" destId="{58977D8F-54D0-6841-BA5E-605AF1CDBD76}" srcOrd="4" destOrd="0" presId="urn:microsoft.com/office/officeart/2005/8/layout/hierarchy3"/>
    <dgm:cxn modelId="{A4A68C89-46DF-744A-BD5F-3FBEE7B065D8}" type="presParOf" srcId="{58977D8F-54D0-6841-BA5E-605AF1CDBD76}" destId="{9F9669F4-CC72-AC4B-B24D-49811CFA73C8}" srcOrd="0" destOrd="0" presId="urn:microsoft.com/office/officeart/2005/8/layout/hierarchy3"/>
    <dgm:cxn modelId="{8DA838ED-600E-9C48-95B0-FADC35FCBFD0}" type="presParOf" srcId="{9F9669F4-CC72-AC4B-B24D-49811CFA73C8}" destId="{E2B97B5A-E529-7444-9ECB-F00280D10799}" srcOrd="0" destOrd="0" presId="urn:microsoft.com/office/officeart/2005/8/layout/hierarchy3"/>
    <dgm:cxn modelId="{4B393CCA-0A4F-EE40-AC23-C903DB70CCC4}" type="presParOf" srcId="{9F9669F4-CC72-AC4B-B24D-49811CFA73C8}" destId="{B1C96C35-E3F3-4F45-92C1-C9680C137C65}" srcOrd="1" destOrd="0" presId="urn:microsoft.com/office/officeart/2005/8/layout/hierarchy3"/>
    <dgm:cxn modelId="{F1EC8DBC-EB34-AE49-8DC3-EBFF8EE03628}" type="presParOf" srcId="{58977D8F-54D0-6841-BA5E-605AF1CDBD76}" destId="{A0EF6098-A2C3-634B-9749-3820BF4AAF84}" srcOrd="1" destOrd="0" presId="urn:microsoft.com/office/officeart/2005/8/layout/hierarchy3"/>
    <dgm:cxn modelId="{24755AC0-BFFA-8042-8CF8-97E41497635F}" type="presParOf" srcId="{1DB0B0B2-DF5C-D24E-B8A5-DFDB7611A00A}" destId="{F9A31553-D952-8649-9480-52DF65ADD28B}" srcOrd="5" destOrd="0" presId="urn:microsoft.com/office/officeart/2005/8/layout/hierarchy3"/>
    <dgm:cxn modelId="{1CDE7FB7-BB0E-7D45-B8FC-AA24FF6D3006}" type="presParOf" srcId="{F9A31553-D952-8649-9480-52DF65ADD28B}" destId="{4BAA0F60-DF94-1142-8F24-A059D654F9E6}" srcOrd="0" destOrd="0" presId="urn:microsoft.com/office/officeart/2005/8/layout/hierarchy3"/>
    <dgm:cxn modelId="{E7682BD3-723B-8146-8B47-785A5582FF02}" type="presParOf" srcId="{4BAA0F60-DF94-1142-8F24-A059D654F9E6}" destId="{24F83A34-576C-7945-8706-D4F60348BF15}" srcOrd="0" destOrd="0" presId="urn:microsoft.com/office/officeart/2005/8/layout/hierarchy3"/>
    <dgm:cxn modelId="{9D6DAE90-33B7-0E4D-B68B-182E9EC92477}" type="presParOf" srcId="{4BAA0F60-DF94-1142-8F24-A059D654F9E6}" destId="{282EA6DE-EA80-8A49-ADD5-DE712A62AB60}" srcOrd="1" destOrd="0" presId="urn:microsoft.com/office/officeart/2005/8/layout/hierarchy3"/>
    <dgm:cxn modelId="{11F00F3C-6BFF-1649-BE49-3A6E0D41FD6F}" type="presParOf" srcId="{F9A31553-D952-8649-9480-52DF65ADD28B}" destId="{21BD0C97-40A1-2E40-B2C4-53F27263922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7B55C-8E21-7F45-89D3-6326B904B7D6}">
      <dsp:nvSpPr>
        <dsp:cNvPr id="0" name=""/>
        <dsp:cNvSpPr/>
      </dsp:nvSpPr>
      <dsp:spPr>
        <a:xfrm>
          <a:off x="0" y="55100"/>
          <a:ext cx="5181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Types of Satellites</a:t>
          </a:r>
        </a:p>
      </dsp:txBody>
      <dsp:txXfrm>
        <a:off x="30442" y="85542"/>
        <a:ext cx="5120716" cy="562726"/>
      </dsp:txXfrm>
    </dsp:sp>
    <dsp:sp modelId="{D6A1DEBC-49E5-DB45-8BED-65EB547510B2}">
      <dsp:nvSpPr>
        <dsp:cNvPr id="0" name=""/>
        <dsp:cNvSpPr/>
      </dsp:nvSpPr>
      <dsp:spPr>
        <a:xfrm>
          <a:off x="0" y="753590"/>
          <a:ext cx="5181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Low </a:t>
          </a:r>
          <a:r>
            <a:rPr lang="en-US" sz="2600" kern="1200" dirty="0" smtClean="0"/>
            <a:t>Cost </a:t>
          </a:r>
          <a:r>
            <a:rPr lang="en-US" sz="2600" kern="1200" dirty="0"/>
            <a:t>OTA</a:t>
          </a:r>
        </a:p>
      </dsp:txBody>
      <dsp:txXfrm>
        <a:off x="30442" y="784032"/>
        <a:ext cx="5120716" cy="562726"/>
      </dsp:txXfrm>
    </dsp:sp>
    <dsp:sp modelId="{F0E37FBC-ABEC-8C4A-A632-64868023E1C2}">
      <dsp:nvSpPr>
        <dsp:cNvPr id="0" name=""/>
        <dsp:cNvSpPr/>
      </dsp:nvSpPr>
      <dsp:spPr>
        <a:xfrm>
          <a:off x="0" y="1452080"/>
          <a:ext cx="5181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Satellite </a:t>
          </a:r>
          <a:r>
            <a:rPr lang="en-US" sz="2600" kern="1200" dirty="0" smtClean="0"/>
            <a:t>Pass Checklist</a:t>
          </a:r>
          <a:endParaRPr lang="en-US" sz="2600" kern="1200" dirty="0"/>
        </a:p>
      </dsp:txBody>
      <dsp:txXfrm>
        <a:off x="30442" y="1482522"/>
        <a:ext cx="5120716" cy="562726"/>
      </dsp:txXfrm>
    </dsp:sp>
    <dsp:sp modelId="{FFF3A257-C5E6-8F45-AD9D-E88F2455C2B5}">
      <dsp:nvSpPr>
        <dsp:cNvPr id="0" name=""/>
        <dsp:cNvSpPr/>
      </dsp:nvSpPr>
      <dsp:spPr>
        <a:xfrm>
          <a:off x="0" y="2150570"/>
          <a:ext cx="5181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Awards</a:t>
          </a:r>
        </a:p>
      </dsp:txBody>
      <dsp:txXfrm>
        <a:off x="30442" y="2181012"/>
        <a:ext cx="5120716" cy="562726"/>
      </dsp:txXfrm>
    </dsp:sp>
    <dsp:sp modelId="{2E4D0535-FC4B-7A43-9E4F-D3F712C85FD1}">
      <dsp:nvSpPr>
        <dsp:cNvPr id="0" name=""/>
        <dsp:cNvSpPr/>
      </dsp:nvSpPr>
      <dsp:spPr>
        <a:xfrm>
          <a:off x="0" y="2849060"/>
          <a:ext cx="5181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Connecting </a:t>
          </a:r>
          <a:r>
            <a:rPr lang="en-US" sz="2600" kern="1200" dirty="0" smtClean="0"/>
            <a:t>Off Satellites</a:t>
          </a:r>
          <a:endParaRPr lang="en-US" sz="2600" kern="1200" dirty="0"/>
        </a:p>
      </dsp:txBody>
      <dsp:txXfrm>
        <a:off x="30442" y="2879502"/>
        <a:ext cx="5120716" cy="562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D87D4-1F92-3040-9EDC-BF9FFC5B758B}">
      <dsp:nvSpPr>
        <dsp:cNvPr id="0" name=""/>
        <dsp:cNvSpPr/>
      </dsp:nvSpPr>
      <dsp:spPr>
        <a:xfrm>
          <a:off x="2900966" y="715895"/>
          <a:ext cx="4782433" cy="4782433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EDCD0B-09C3-774A-98DE-E7EFB5904CED}">
      <dsp:nvSpPr>
        <dsp:cNvPr id="0" name=""/>
        <dsp:cNvSpPr/>
      </dsp:nvSpPr>
      <dsp:spPr>
        <a:xfrm>
          <a:off x="2900966" y="715895"/>
          <a:ext cx="4782433" cy="4782433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AFDD88-DCEA-7841-A17D-9022C9F2CEC4}">
      <dsp:nvSpPr>
        <dsp:cNvPr id="0" name=""/>
        <dsp:cNvSpPr/>
      </dsp:nvSpPr>
      <dsp:spPr>
        <a:xfrm>
          <a:off x="2900966" y="715895"/>
          <a:ext cx="4782433" cy="4782433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57FB4E-702A-3F47-8172-16D6A6CDEC78}">
      <dsp:nvSpPr>
        <dsp:cNvPr id="0" name=""/>
        <dsp:cNvSpPr/>
      </dsp:nvSpPr>
      <dsp:spPr>
        <a:xfrm>
          <a:off x="4191367" y="2006297"/>
          <a:ext cx="2201630" cy="22016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Types of Satellites</a:t>
          </a:r>
          <a:endParaRPr lang="en-US" sz="3100" kern="1200" dirty="0"/>
        </a:p>
      </dsp:txBody>
      <dsp:txXfrm>
        <a:off x="4513788" y="2328718"/>
        <a:ext cx="1556788" cy="1556788"/>
      </dsp:txXfrm>
    </dsp:sp>
    <dsp:sp modelId="{F9564D08-E770-A04B-A867-EE2858DCBF99}">
      <dsp:nvSpPr>
        <dsp:cNvPr id="0" name=""/>
        <dsp:cNvSpPr/>
      </dsp:nvSpPr>
      <dsp:spPr>
        <a:xfrm>
          <a:off x="4521612" y="806"/>
          <a:ext cx="1541141" cy="15411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Digisats</a:t>
          </a:r>
          <a:endParaRPr lang="en-US" sz="1500" kern="1200" dirty="0"/>
        </a:p>
      </dsp:txBody>
      <dsp:txXfrm>
        <a:off x="4747307" y="226501"/>
        <a:ext cx="1089751" cy="1089751"/>
      </dsp:txXfrm>
    </dsp:sp>
    <dsp:sp modelId="{1968B1A1-6A12-9B4D-9313-4F30227E6EC5}">
      <dsp:nvSpPr>
        <dsp:cNvPr id="0" name=""/>
        <dsp:cNvSpPr/>
      </dsp:nvSpPr>
      <dsp:spPr>
        <a:xfrm>
          <a:off x="2498805" y="3504409"/>
          <a:ext cx="1541141" cy="15411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FM Satellites</a:t>
          </a:r>
          <a:endParaRPr lang="en-US" sz="1500" kern="1200" dirty="0"/>
        </a:p>
      </dsp:txBody>
      <dsp:txXfrm>
        <a:off x="2724500" y="3730104"/>
        <a:ext cx="1089751" cy="1089751"/>
      </dsp:txXfrm>
    </dsp:sp>
    <dsp:sp modelId="{A4C36492-EAA3-B24E-A75B-2F6ABCF2BF5E}">
      <dsp:nvSpPr>
        <dsp:cNvPr id="0" name=""/>
        <dsp:cNvSpPr/>
      </dsp:nvSpPr>
      <dsp:spPr>
        <a:xfrm>
          <a:off x="6544418" y="3504409"/>
          <a:ext cx="1541141" cy="15411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Linear Transponders</a:t>
          </a:r>
          <a:endParaRPr lang="en-US" sz="1500" kern="1200" dirty="0"/>
        </a:p>
      </dsp:txBody>
      <dsp:txXfrm>
        <a:off x="6770113" y="3730104"/>
        <a:ext cx="1089751" cy="1089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F0E23-87A3-B04F-99DD-9862782C4399}">
      <dsp:nvSpPr>
        <dsp:cNvPr id="0" name=""/>
        <dsp:cNvSpPr/>
      </dsp:nvSpPr>
      <dsp:spPr>
        <a:xfrm>
          <a:off x="8985" y="1343708"/>
          <a:ext cx="1447948" cy="723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Accessible</a:t>
          </a:r>
          <a:endParaRPr lang="en-US" sz="1500" kern="1200"/>
        </a:p>
      </dsp:txBody>
      <dsp:txXfrm>
        <a:off x="30189" y="1364912"/>
        <a:ext cx="1405540" cy="681566"/>
      </dsp:txXfrm>
    </dsp:sp>
    <dsp:sp modelId="{84477D76-0DAF-C944-BC54-E3F6890767F2}">
      <dsp:nvSpPr>
        <dsp:cNvPr id="0" name=""/>
        <dsp:cNvSpPr/>
      </dsp:nvSpPr>
      <dsp:spPr>
        <a:xfrm>
          <a:off x="1818921" y="1343708"/>
          <a:ext cx="1447948" cy="723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Affordable</a:t>
          </a:r>
          <a:endParaRPr lang="en-US" sz="1500" kern="1200"/>
        </a:p>
      </dsp:txBody>
      <dsp:txXfrm>
        <a:off x="1840125" y="1364912"/>
        <a:ext cx="1405540" cy="681566"/>
      </dsp:txXfrm>
    </dsp:sp>
    <dsp:sp modelId="{47030BAB-A06A-AE45-8C7F-158B1D86704D}">
      <dsp:nvSpPr>
        <dsp:cNvPr id="0" name=""/>
        <dsp:cNvSpPr/>
      </dsp:nvSpPr>
      <dsp:spPr>
        <a:xfrm>
          <a:off x="3628857" y="1343708"/>
          <a:ext cx="1447948" cy="723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Fantastically Fun</a:t>
          </a:r>
          <a:endParaRPr lang="en-US" sz="1500" kern="1200"/>
        </a:p>
      </dsp:txBody>
      <dsp:txXfrm>
        <a:off x="3650061" y="1364912"/>
        <a:ext cx="1405540" cy="681566"/>
      </dsp:txXfrm>
    </dsp:sp>
    <dsp:sp modelId="{FB61F769-6EDA-1B4A-9FB0-028220231C93}">
      <dsp:nvSpPr>
        <dsp:cNvPr id="0" name=""/>
        <dsp:cNvSpPr/>
      </dsp:nvSpPr>
      <dsp:spPr>
        <a:xfrm>
          <a:off x="5438793" y="1343708"/>
          <a:ext cx="1447948" cy="723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Challenging</a:t>
          </a:r>
          <a:endParaRPr lang="en-US" sz="1500" kern="1200"/>
        </a:p>
      </dsp:txBody>
      <dsp:txXfrm>
        <a:off x="5459997" y="1364912"/>
        <a:ext cx="1405540" cy="681566"/>
      </dsp:txXfrm>
    </dsp:sp>
    <dsp:sp modelId="{E2B97B5A-E529-7444-9ECB-F00280D10799}">
      <dsp:nvSpPr>
        <dsp:cNvPr id="0" name=""/>
        <dsp:cNvSpPr/>
      </dsp:nvSpPr>
      <dsp:spPr>
        <a:xfrm>
          <a:off x="7248729" y="1343708"/>
          <a:ext cx="1447948" cy="723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Connecting with Community</a:t>
          </a:r>
          <a:endParaRPr lang="en-US" sz="1500" kern="1200" dirty="0"/>
        </a:p>
      </dsp:txBody>
      <dsp:txXfrm>
        <a:off x="7269933" y="1364912"/>
        <a:ext cx="1405540" cy="681566"/>
      </dsp:txXfrm>
    </dsp:sp>
    <dsp:sp modelId="{24F83A34-576C-7945-8706-D4F60348BF15}">
      <dsp:nvSpPr>
        <dsp:cNvPr id="0" name=""/>
        <dsp:cNvSpPr/>
      </dsp:nvSpPr>
      <dsp:spPr>
        <a:xfrm>
          <a:off x="9058665" y="1343708"/>
          <a:ext cx="1447948" cy="723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Always Providing Learning Opportunities</a:t>
          </a:r>
          <a:endParaRPr lang="en-US" sz="1500" kern="1200" dirty="0"/>
        </a:p>
      </dsp:txBody>
      <dsp:txXfrm>
        <a:off x="9079869" y="1364912"/>
        <a:ext cx="1405540" cy="681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2793E-16CB-6048-B6FB-690C26038894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4EAB7-3012-AA4F-9275-75869A76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1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BB477-D18A-4ECA-942C-F2F639E50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algn="ctr"/>
            <a:r>
              <a:rPr lang="en-US" sz="60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FF8F6E-4B33-4BB2-9C57-647CDF657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10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089D71-7922-4E8F-AF28-FD2946011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z="44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F4C81A-6A99-4B55-8664-DA6977483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494520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85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0B450E3-6FD3-4FED-BA5E-36A17E78B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397529" cy="5046460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sz="44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875AAE-DCAD-440B-B7A6-26C3BFCC0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65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0BCF3-C7BE-4D18-92B9-65D46BD8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44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z="44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71E68C-45F3-4637-837E-514F05364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255"/>
            <a:ext cx="10515600" cy="341139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2pPr>
            <a:lvl3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3pPr>
            <a:lvl4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4pPr>
            <a:lvl5pPr>
              <a:defRPr>
                <a:latin typeface="Roboto Thin" panose="02000000000000000000" pitchFamily="2" charset="0"/>
                <a:ea typeface="Roboto Thin" panose="02000000000000000000" pitchFamily="2" charset="0"/>
              </a:defRPr>
            </a:lvl5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13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0A0E6F-E2B2-4E8B-A092-22F40F7E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4546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z="60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EBF08B-D6BB-4EB7-BFC0-F2FF59939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276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62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41C7A-2341-4AEA-8B20-CC84C2B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6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z="44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DC58BB-7200-4562-A986-8ECFD035E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2777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82B3BC-4CD1-4E08-BEAE-C236F2833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2777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47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AF247-CC58-4331-BF11-51FF44F9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73190"/>
            <a:ext cx="10515600" cy="12725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z="44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0A9F7C-CE7C-4727-80DD-1DB5CDC4C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685" y="180905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2EA3D-D74C-4B84-9CF1-6C7FFC9E5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686" y="2696269"/>
            <a:ext cx="5157787" cy="265712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49A9FD0-FCFC-4A64-8124-7E730C1BE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905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BB9081-C075-4AD6-8AA7-80349F7F0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696267"/>
            <a:ext cx="5183188" cy="26571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38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416EB-3FFF-45A3-92DA-5309FE5B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z="44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3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7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84CDC2-779A-43C9-9EA6-474EB9FF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z="32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9630EC-48B4-41FC-B948-D2E3C786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2080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B6B85E-1A25-45F0-A9D0-BE5098F2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037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063E8-9286-4E7A-A4F6-0A594B57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z="32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17A761-0B76-4BAD-8892-9A93FE0A3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316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B762BF-CC15-433D-B9F4-BB470FBD9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9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4">
            <a:extLst>
              <a:ext uri="{FF2B5EF4-FFF2-40B4-BE49-F238E27FC236}">
                <a16:creationId xmlns:a16="http://schemas.microsoft.com/office/drawing/2014/main" xmlns="" id="{90276721-C960-496A-9F47-8D956C9FEB16}"/>
              </a:ext>
            </a:extLst>
          </p:cNvPr>
          <p:cNvSpPr/>
          <p:nvPr userDrawn="1"/>
        </p:nvSpPr>
        <p:spPr>
          <a:xfrm>
            <a:off x="120869" y="148359"/>
            <a:ext cx="11950262" cy="6589986"/>
          </a:xfrm>
          <a:prstGeom prst="roundRect">
            <a:avLst/>
          </a:prstGeom>
          <a:solidFill>
            <a:schemeClr val="bg1"/>
          </a:solidFill>
          <a:ln w="85725" cap="rnd">
            <a:solidFill>
              <a:srgbClr val="1A8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7558A85F-2970-475B-BEC0-16E304183193}"/>
              </a:ext>
            </a:extLst>
          </p:cNvPr>
          <p:cNvSpPr/>
          <p:nvPr userDrawn="1"/>
        </p:nvSpPr>
        <p:spPr>
          <a:xfrm>
            <a:off x="243840" y="281643"/>
            <a:ext cx="11704319" cy="6323418"/>
          </a:xfrm>
          <a:prstGeom prst="roundRect">
            <a:avLst/>
          </a:prstGeom>
          <a:solidFill>
            <a:schemeClr val="bg1"/>
          </a:solidFill>
          <a:ln w="85725" cap="rnd">
            <a:solidFill>
              <a:srgbClr val="D61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84A204-4530-467F-A433-A3964742C8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824" y="5409989"/>
            <a:ext cx="1892792" cy="13781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itle Placeholder 18">
            <a:extLst>
              <a:ext uri="{FF2B5EF4-FFF2-40B4-BE49-F238E27FC236}">
                <a16:creationId xmlns:a16="http://schemas.microsoft.com/office/drawing/2014/main" xmlns="" id="{F28FFB7F-482A-44B5-98C4-E257D816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D42F3765-FFBA-4740-AA65-8A6B84DD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958909"/>
            <a:ext cx="10515600" cy="340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5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61E11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Thin" panose="02000000000000000000" pitchFamily="2" charset="0"/>
          <a:ea typeface="Roboto Thin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2yo.com/" TargetMode="External"/><Relationship Id="rId4" Type="http://schemas.openxmlformats.org/officeDocument/2006/relationships/hyperlink" Target="http://gpredict.oz9aec.net/" TargetMode="External"/><Relationship Id="rId5" Type="http://schemas.openxmlformats.org/officeDocument/2006/relationships/hyperlink" Target="https://www.dogparksoftware.com/MacDoppler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msat.org/track/index.php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cwtmP1sDL9g?t=115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ke0pbr.wordpress.com/2018/12/31/my-frequency-cheat-sheet/" TargetMode="External"/><Relationship Id="rId4" Type="http://schemas.openxmlformats.org/officeDocument/2006/relationships/hyperlink" Target="https://www.amsat.org/fm-satellite-frequency-summary/" TargetMode="External"/><Relationship Id="rId5" Type="http://schemas.openxmlformats.org/officeDocument/2006/relationships/hyperlink" Target="https://www.amsat.org/status/" TargetMode="External"/><Relationship Id="rId6" Type="http://schemas.openxmlformats.org/officeDocument/2006/relationships/hyperlink" Target="https://amsat-uk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msat.org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8F0CF-48B9-4A7E-BFE8-7FC20AB32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Talking Through The Birds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9714D1-B59C-4109-8BD7-53BCFF474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Ruth Willet, </a:t>
            </a:r>
            <a:r>
              <a:rPr lang="en-US" dirty="0" smtClean="0"/>
              <a:t>KM4LAO</a:t>
            </a:r>
          </a:p>
          <a:p>
            <a:r>
              <a:rPr lang="en-US" dirty="0" smtClean="0"/>
              <a:t>August 10,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Digipeater</a:t>
            </a:r>
            <a:r>
              <a:rPr lang="en-US" dirty="0" smtClean="0"/>
              <a:t> Available on the ISS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675" y="1997151"/>
            <a:ext cx="6076650" cy="40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774" y="506441"/>
            <a:ext cx="4469025" cy="1325563"/>
          </a:xfrm>
        </p:spPr>
        <p:txBody>
          <a:bodyPr/>
          <a:lstStyle/>
          <a:p>
            <a:r>
              <a:rPr lang="en-US" dirty="0" smtClean="0"/>
              <a:t>FM Satellites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1338145"/>
            <a:ext cx="5825408" cy="4081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2135688"/>
            <a:ext cx="214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SO-50: 145.850 MHz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41598" y="2135688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SO-50: 145.850 MHz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34254" y="1757190"/>
            <a:ext cx="4843346" cy="35277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 active FM satellites</a:t>
            </a:r>
          </a:p>
          <a:p>
            <a:pPr lvl="1"/>
            <a:r>
              <a:rPr lang="en-US" dirty="0" smtClean="0"/>
              <a:t>Some only active on a schedule</a:t>
            </a:r>
          </a:p>
          <a:p>
            <a:r>
              <a:rPr lang="en-US" dirty="0" smtClean="0"/>
              <a:t>Orbiting Repeaters</a:t>
            </a:r>
          </a:p>
          <a:p>
            <a:r>
              <a:rPr lang="en-US" dirty="0" smtClean="0"/>
              <a:t>Cross-Band Repeaters</a:t>
            </a:r>
          </a:p>
          <a:p>
            <a:pPr lvl="1"/>
            <a:r>
              <a:rPr lang="en-US" dirty="0" smtClean="0"/>
              <a:t>U/V: TX on 2m, RX on 70cm</a:t>
            </a:r>
          </a:p>
          <a:p>
            <a:pPr lvl="1"/>
            <a:r>
              <a:rPr lang="en-US" dirty="0" smtClean="0"/>
              <a:t>V/U: </a:t>
            </a:r>
            <a:r>
              <a:rPr lang="en-US" dirty="0"/>
              <a:t>TX on </a:t>
            </a:r>
            <a:r>
              <a:rPr lang="en-US" dirty="0" smtClean="0"/>
              <a:t>70cm</a:t>
            </a:r>
            <a:r>
              <a:rPr lang="en-US" dirty="0"/>
              <a:t>, RX on 2</a:t>
            </a:r>
            <a:r>
              <a:rPr lang="en-US" dirty="0" smtClean="0"/>
              <a:t>m</a:t>
            </a:r>
          </a:p>
          <a:p>
            <a:r>
              <a:rPr lang="en-US" dirty="0" smtClean="0"/>
              <a:t>Transmit = uplink, </a:t>
            </a:r>
          </a:p>
          <a:p>
            <a:r>
              <a:rPr lang="en-US" dirty="0"/>
              <a:t>R</a:t>
            </a:r>
            <a:r>
              <a:rPr lang="en-US" dirty="0" smtClean="0"/>
              <a:t>eceive = downlink</a:t>
            </a:r>
          </a:p>
          <a:p>
            <a:r>
              <a:rPr lang="en-US" dirty="0" smtClean="0"/>
              <a:t>CTCSS Tone Required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0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6353" y="443168"/>
            <a:ext cx="2061117" cy="1325563"/>
          </a:xfrm>
        </p:spPr>
        <p:txBody>
          <a:bodyPr/>
          <a:lstStyle/>
          <a:p>
            <a:r>
              <a:rPr lang="en-US" dirty="0" smtClean="0"/>
              <a:t>SO-50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22" y="1757190"/>
            <a:ext cx="4345980" cy="240521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19" y="1757190"/>
            <a:ext cx="4025589" cy="2604794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377486" y="4635187"/>
            <a:ext cx="470736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 U/V</a:t>
            </a:r>
          </a:p>
          <a:p>
            <a:pPr lvl="1"/>
            <a:r>
              <a:rPr lang="en-US" dirty="0" smtClean="0"/>
              <a:t>TX on 2m, RX on 70cm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695532" y="4637047"/>
            <a:ext cx="470736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 V/U</a:t>
            </a:r>
          </a:p>
          <a:p>
            <a:pPr lvl="1"/>
            <a:r>
              <a:rPr lang="en-US" dirty="0" smtClean="0"/>
              <a:t>TX on 70cm, RX on 2cm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8018654" y="431627"/>
            <a:ext cx="20611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mtClean="0"/>
              <a:t>AO-91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37378" y="2497873"/>
            <a:ext cx="3932237" cy="1600200"/>
          </a:xfrm>
        </p:spPr>
        <p:txBody>
          <a:bodyPr/>
          <a:lstStyle/>
          <a:p>
            <a:r>
              <a:rPr lang="en-US" dirty="0" smtClean="0"/>
              <a:t>FM Satellites are great to start with and fun to operate on!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515" y="496708"/>
            <a:ext cx="3631270" cy="56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431627"/>
            <a:ext cx="5181600" cy="1325563"/>
          </a:xfrm>
        </p:spPr>
        <p:txBody>
          <a:bodyPr/>
          <a:lstStyle/>
          <a:p>
            <a:r>
              <a:rPr lang="en-US" smtClean="0"/>
              <a:t>Linear Transponders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5716" y="1825625"/>
            <a:ext cx="4906568" cy="35274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Cross-band QSOs</a:t>
            </a:r>
          </a:p>
          <a:p>
            <a:r>
              <a:rPr lang="en-US" dirty="0" smtClean="0"/>
              <a:t>USB, LSB, CW, Digital </a:t>
            </a:r>
          </a:p>
          <a:p>
            <a:r>
              <a:rPr lang="en-US" dirty="0" smtClean="0"/>
              <a:t>Built for entire range of frequencies </a:t>
            </a:r>
          </a:p>
          <a:p>
            <a:pPr lvl="1"/>
            <a:r>
              <a:rPr lang="en-US" dirty="0" smtClean="0"/>
              <a:t>A satellite passband</a:t>
            </a:r>
          </a:p>
          <a:p>
            <a:r>
              <a:rPr lang="en-US" dirty="0" smtClean="0"/>
              <a:t>Passbands range from 20-100 kHz</a:t>
            </a:r>
          </a:p>
        </p:txBody>
      </p:sp>
    </p:spTree>
    <p:extLst>
      <p:ext uri="{BB962C8B-B14F-4D97-AF65-F5344CB8AC3E}">
        <p14:creationId xmlns:p14="http://schemas.microsoft.com/office/powerpoint/2010/main" val="4539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 Repeater vs Linear Transponder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859" y="1974850"/>
            <a:ext cx="7282361" cy="40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Linear Satellites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3297" y="1825625"/>
            <a:ext cx="3911406" cy="35274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Non Inverting</a:t>
            </a:r>
          </a:p>
          <a:p>
            <a:r>
              <a:rPr lang="en-US" dirty="0" smtClean="0"/>
              <a:t>TX USB High </a:t>
            </a:r>
            <a:r>
              <a:rPr lang="en-US" dirty="0"/>
              <a:t>E</a:t>
            </a:r>
            <a:r>
              <a:rPr lang="en-US" dirty="0" smtClean="0"/>
              <a:t>nd Passband</a:t>
            </a:r>
          </a:p>
          <a:p>
            <a:r>
              <a:rPr lang="en-US" dirty="0" smtClean="0"/>
              <a:t>RX USB High End Passband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Inverting</a:t>
            </a:r>
          </a:p>
          <a:p>
            <a:r>
              <a:rPr lang="en-US" dirty="0"/>
              <a:t>TX </a:t>
            </a:r>
            <a:r>
              <a:rPr lang="en-US" dirty="0" smtClean="0"/>
              <a:t>LSB Low End </a:t>
            </a:r>
            <a:r>
              <a:rPr lang="en-US" dirty="0"/>
              <a:t>Passband</a:t>
            </a:r>
          </a:p>
          <a:p>
            <a:r>
              <a:rPr lang="en-US" dirty="0"/>
              <a:t>RX USB </a:t>
            </a:r>
            <a:r>
              <a:rPr lang="en-US" dirty="0" smtClean="0"/>
              <a:t>High End Passband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73297" y="5754029"/>
            <a:ext cx="361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Emily, W0EEC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1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1193" y="2308303"/>
            <a:ext cx="3932237" cy="25592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Linear Transponders are an upgrade from FM </a:t>
            </a:r>
            <a:r>
              <a:rPr lang="en-US" dirty="0" err="1" smtClean="0"/>
              <a:t>sats</a:t>
            </a:r>
            <a:r>
              <a:rPr lang="en-US" dirty="0" smtClean="0"/>
              <a:t> due to generally greater footprints and more space for QSOs in the passband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71" y="532470"/>
            <a:ext cx="3697972" cy="570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 Like 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Bounce signals of moving target</a:t>
            </a:r>
          </a:p>
          <a:p>
            <a:r>
              <a:rPr lang="en-US" dirty="0" smtClean="0"/>
              <a:t>Talk anywhere in constantly changing footprint</a:t>
            </a:r>
          </a:p>
          <a:p>
            <a:r>
              <a:rPr lang="en-US" dirty="0" smtClean="0"/>
              <a:t>Multi-task to TX/RX with multiple radios and track satellite</a:t>
            </a:r>
          </a:p>
          <a:p>
            <a:r>
              <a:rPr lang="en-US" dirty="0" smtClean="0"/>
              <a:t>Communicate accurately at fast pace</a:t>
            </a:r>
          </a:p>
          <a:p>
            <a:r>
              <a:rPr lang="en-US" dirty="0" smtClean="0"/>
              <a:t>Doppler Effect challenge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Effect: A characteristic of a moving signal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6196" y="1832004"/>
            <a:ext cx="6543783" cy="44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F84B39-747B-4B96-917E-39B5A724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Scope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="" xmlns:a16="http://schemas.microsoft.com/office/drawing/2014/main" id="{DE1DF47F-A3E7-44B4-93C1-E299774EAC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9793679"/>
              </p:ext>
            </p:extLst>
          </p:nvPr>
        </p:nvGraphicFramePr>
        <p:xfrm>
          <a:off x="838200" y="1825625"/>
          <a:ext cx="5181600" cy="352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2019753"/>
            <a:ext cx="5181600" cy="313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 on SO-50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192"/>
          <a:stretch/>
        </p:blipFill>
        <p:spPr>
          <a:xfrm>
            <a:off x="752080" y="1832004"/>
            <a:ext cx="10687840" cy="39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273" y="2174488"/>
            <a:ext cx="3566532" cy="2598234"/>
          </a:xfrm>
        </p:spPr>
        <p:txBody>
          <a:bodyPr>
            <a:normAutofit/>
          </a:bodyPr>
          <a:lstStyle/>
          <a:p>
            <a:r>
              <a:rPr lang="en-US" dirty="0" smtClean="0"/>
              <a:t>Doppler Effect on Linear Transponders</a:t>
            </a:r>
            <a:endParaRPr lang="en-US" dirty="0"/>
          </a:p>
        </p:txBody>
      </p:sp>
      <p:pic>
        <p:nvPicPr>
          <p:cNvPr id="3" name="IMG_1093.m4v" descr="IMG_1093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44746" y="733666"/>
            <a:ext cx="4188941" cy="547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Awareness is Imperative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882" y="1671889"/>
            <a:ext cx="6691290" cy="4501413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8008764" y="1832004"/>
            <a:ext cx="2959443" cy="35277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FM Pass: Don’t call CQ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Linear pass: Spread out in passband, free to call CQ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Satellites </a:t>
            </a:r>
            <a:r>
              <a:rPr lang="en-US" dirty="0" smtClean="0"/>
              <a:t>Gear Checklist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67119"/>
              </p:ext>
            </p:extLst>
          </p:nvPr>
        </p:nvGraphicFramePr>
        <p:xfrm>
          <a:off x="838200" y="1974850"/>
          <a:ext cx="10515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Directional Antenna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Yagi - Arrow, Elk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VHF/UHF Radios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brand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$25 - $400 Entry level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r>
                        <a:rPr lang="en-US" baseline="0" dirty="0" smtClean="0"/>
                        <a:t> Loss Coax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RG58,</a:t>
                      </a:r>
                      <a:r>
                        <a:rPr lang="en-US" baseline="0" dirty="0" smtClean="0"/>
                        <a:t> Wireman #118, HRO, </a:t>
                      </a:r>
                      <a:r>
                        <a:rPr lang="en-US" baseline="0" dirty="0" err="1" smtClean="0"/>
                        <a:t>Etc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 to BNC Connectors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Duplexer (optional)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Arrow, MFJ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Satellite Pass Prediction</a:t>
                      </a:r>
                      <a:r>
                        <a:rPr lang="en-US" baseline="0" dirty="0" smtClean="0"/>
                        <a:t>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 Square Prediction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compass,</a:t>
                      </a:r>
                      <a:r>
                        <a:rPr lang="en-US" baseline="0" dirty="0" smtClean="0"/>
                        <a:t> phone app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Voice Recorder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Separate</a:t>
                      </a:r>
                      <a:r>
                        <a:rPr lang="en-US" baseline="0" dirty="0" smtClean="0"/>
                        <a:t> recorder, phone app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Cost: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$250 - $600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8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Directional Antenna: Elk or Arrow Handheld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7241" y="2063033"/>
            <a:ext cx="4513180" cy="338419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0147" y="1498540"/>
            <a:ext cx="3391360" cy="45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2257" y="931343"/>
            <a:ext cx="4087306" cy="162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+mj-lt"/>
                <a:ea typeface="+mj-ea"/>
              </a:rPr>
              <a:t>VHF/UHF </a:t>
            </a:r>
            <a:r>
              <a:rPr lang="en-US" sz="5400" dirty="0">
                <a:solidFill>
                  <a:schemeClr val="tx1"/>
                </a:solidFill>
                <a:latin typeface="+mj-lt"/>
                <a:ea typeface="+mj-ea"/>
              </a:rPr>
              <a:t>Radios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32" b="2338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7452257" y="2557849"/>
            <a:ext cx="2959443" cy="35277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Handhelds or base station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Icom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Kenwood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Yaesu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Baofeng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9974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205" y="2403397"/>
            <a:ext cx="5441795" cy="1865458"/>
          </a:xfrm>
        </p:spPr>
        <p:txBody>
          <a:bodyPr>
            <a:normAutofit/>
          </a:bodyPr>
          <a:lstStyle/>
          <a:p>
            <a:r>
              <a:rPr lang="en-US" dirty="0" smtClean="0"/>
              <a:t>Operating Full Duplex is CRITICAL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833" y="557560"/>
            <a:ext cx="3601844" cy="555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853" y="557560"/>
            <a:ext cx="5441795" cy="18654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Linear Satellites: Radios with SSB/CW/Digital Capability on VHF/UHF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018996" y="2405784"/>
            <a:ext cx="4533674" cy="38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Yaesu</a:t>
            </a:r>
            <a:r>
              <a:rPr lang="en-US" dirty="0" smtClean="0"/>
              <a:t> FT817 or FT818</a:t>
            </a:r>
          </a:p>
          <a:p>
            <a:r>
              <a:rPr lang="en-US" dirty="0" err="1" smtClean="0"/>
              <a:t>Yaesu</a:t>
            </a:r>
            <a:r>
              <a:rPr lang="en-US" dirty="0" smtClean="0"/>
              <a:t> FT-847 (full duplex)</a:t>
            </a:r>
          </a:p>
          <a:p>
            <a:r>
              <a:rPr lang="en-US" dirty="0" err="1" smtClean="0"/>
              <a:t>Icom</a:t>
            </a:r>
            <a:r>
              <a:rPr lang="en-US" dirty="0" smtClean="0"/>
              <a:t> 7300 (full duplex)</a:t>
            </a:r>
          </a:p>
          <a:p>
            <a:r>
              <a:rPr lang="en-US" dirty="0" err="1" smtClean="0"/>
              <a:t>Icom</a:t>
            </a:r>
            <a:r>
              <a:rPr lang="en-US" dirty="0" smtClean="0"/>
              <a:t> 910</a:t>
            </a:r>
          </a:p>
          <a:p>
            <a:r>
              <a:rPr lang="en-US" dirty="0" err="1" smtClean="0"/>
              <a:t>Icom</a:t>
            </a:r>
            <a:r>
              <a:rPr lang="en-US" dirty="0" smtClean="0"/>
              <a:t> 705</a:t>
            </a:r>
          </a:p>
          <a:p>
            <a:r>
              <a:rPr lang="en-US" dirty="0" smtClean="0"/>
              <a:t>Mix and match to get full duplex as needed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98" y="827903"/>
            <a:ext cx="3870177" cy="51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Loss Coax, Connectors, Duplexer as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255"/>
            <a:ext cx="7045712" cy="341139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Low loss coax like RG58, Wireman #118, HRO Equivalent</a:t>
            </a:r>
          </a:p>
          <a:p>
            <a:r>
              <a:rPr lang="en-US" dirty="0" smtClean="0"/>
              <a:t>Standardize with BNC Connectors</a:t>
            </a:r>
          </a:p>
          <a:p>
            <a:endParaRPr lang="en-US" dirty="0" smtClean="0"/>
          </a:p>
          <a:p>
            <a:r>
              <a:rPr lang="en-US" dirty="0" smtClean="0"/>
              <a:t>One Radio</a:t>
            </a:r>
          </a:p>
          <a:p>
            <a:pPr lvl="1"/>
            <a:r>
              <a:rPr lang="en-US" dirty="0" smtClean="0"/>
              <a:t>Duplexer connects antenna elements to radio</a:t>
            </a:r>
          </a:p>
          <a:p>
            <a:r>
              <a:rPr lang="en-US" dirty="0" smtClean="0"/>
              <a:t>Two Radios</a:t>
            </a:r>
          </a:p>
          <a:p>
            <a:pPr lvl="1"/>
            <a:r>
              <a:rPr lang="en-US" dirty="0" smtClean="0"/>
              <a:t>Duplexer + coax</a:t>
            </a:r>
          </a:p>
          <a:p>
            <a:pPr lvl="1"/>
            <a:r>
              <a:rPr lang="en-US" dirty="0" smtClean="0"/>
              <a:t>2 lengths of coax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12" y="1406565"/>
            <a:ext cx="3077476" cy="41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Maidenhead Grids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156" y="1698189"/>
            <a:ext cx="7036419" cy="4505136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8465634" y="1567417"/>
            <a:ext cx="3220844" cy="426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First two letters :10 degree by 20 degree fields </a:t>
            </a:r>
          </a:p>
          <a:p>
            <a:r>
              <a:rPr lang="en-US" dirty="0" smtClean="0"/>
              <a:t>Sub fields, 00-99 per letter combination: 1 degree latitude by 2 degrees 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669"/>
          <a:stretch/>
        </p:blipFill>
        <p:spPr>
          <a:xfrm>
            <a:off x="1384611" y="1815907"/>
            <a:ext cx="5562600" cy="347323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53763" y="1815907"/>
            <a:ext cx="2872988" cy="36346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From Sputnik I to OSCAR Satellites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85025" y="5845691"/>
            <a:ext cx="5415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www.nationalgeographic.com</a:t>
            </a:r>
            <a:r>
              <a:rPr lang="en-US" sz="1200" dirty="0"/>
              <a:t>/science/2018/10/news-sputnik-world-space-week-soviet-union-</a:t>
            </a:r>
            <a:r>
              <a:rPr lang="en-US" sz="1200" dirty="0" err="1"/>
              <a:t>russia</a:t>
            </a:r>
            <a:r>
              <a:rPr lang="en-US" sz="1200" dirty="0"/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6947211" y="5703387"/>
            <a:ext cx="4311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amsat-uk.org</a:t>
            </a:r>
            <a:r>
              <a:rPr lang="en-US" sz="1200" dirty="0"/>
              <a:t>/2018/01/26/ao-92-open-for-amateur-radio-use/</a:t>
            </a:r>
          </a:p>
        </p:txBody>
      </p:sp>
    </p:spTree>
    <p:extLst>
      <p:ext uri="{BB962C8B-B14F-4D97-AF65-F5344CB8AC3E}">
        <p14:creationId xmlns:p14="http://schemas.microsoft.com/office/powerpoint/2010/main" val="2957461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Your Grid Square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35" y="1712584"/>
            <a:ext cx="2353678" cy="418641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131" y="1902155"/>
            <a:ext cx="6771863" cy="3807269"/>
          </a:xfrm>
        </p:spPr>
      </p:pic>
    </p:spTree>
    <p:extLst>
      <p:ext uri="{BB962C8B-B14F-4D97-AF65-F5344CB8AC3E}">
        <p14:creationId xmlns:p14="http://schemas.microsoft.com/office/powerpoint/2010/main" val="18965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Prediction - AMSAT: </a:t>
            </a:r>
            <a:r>
              <a:rPr lang="en-US" dirty="0"/>
              <a:t>https://</a:t>
            </a:r>
            <a:r>
              <a:rPr lang="en-US" dirty="0" err="1"/>
              <a:t>www.amsat.org</a:t>
            </a:r>
            <a:r>
              <a:rPr lang="en-US" dirty="0"/>
              <a:t>/track/</a:t>
            </a:r>
            <a:r>
              <a:rPr lang="en-US" dirty="0" err="1"/>
              <a:t>index.php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49" y="2025324"/>
            <a:ext cx="4143936" cy="4245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94" y="2414480"/>
            <a:ext cx="5092802" cy="34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6441"/>
            <a:ext cx="10515600" cy="74159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Pass Prediction N2YO: https</a:t>
            </a:r>
            <a:r>
              <a:rPr lang="en-US" sz="4000" dirty="0"/>
              <a:t>://www.n2yo.com/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05" y="1248032"/>
            <a:ext cx="4596713" cy="3101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0"/>
          <a:stretch/>
        </p:blipFill>
        <p:spPr>
          <a:xfrm>
            <a:off x="5467662" y="4605323"/>
            <a:ext cx="4537363" cy="1899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8032"/>
            <a:ext cx="4875084" cy="33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Prediction Software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254"/>
            <a:ext cx="10515600" cy="4166053"/>
          </a:xfrm>
        </p:spPr>
        <p:txBody>
          <a:bodyPr/>
          <a:lstStyle/>
          <a:p>
            <a:r>
              <a:rPr lang="en-US" dirty="0"/>
              <a:t>AMSAT: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www.amsat.org/track/index.php</a:t>
            </a:r>
            <a:endParaRPr lang="en-US" dirty="0"/>
          </a:p>
          <a:p>
            <a:r>
              <a:rPr lang="en-US" dirty="0" smtClean="0"/>
              <a:t>N2YO:  </a:t>
            </a:r>
            <a:r>
              <a:rPr lang="en-US" dirty="0">
                <a:hlinkClick r:id="rId3"/>
              </a:rPr>
              <a:t>https://www.n2yo.com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err="1" smtClean="0"/>
              <a:t>Gpredict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http://gpredict.oz9aec.net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err="1" smtClean="0"/>
              <a:t>MacDoppler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www.dogparksoftware.com/MacDoppler.html</a:t>
            </a:r>
            <a:endParaRPr lang="en-US" dirty="0" smtClean="0"/>
          </a:p>
          <a:p>
            <a:endParaRPr lang="en-US" u="sng" dirty="0" smtClean="0"/>
          </a:p>
          <a:p>
            <a:r>
              <a:rPr lang="en-US" dirty="0" err="1" smtClean="0"/>
              <a:t>GoSatWatch</a:t>
            </a:r>
            <a:r>
              <a:rPr lang="en-US" dirty="0" smtClean="0"/>
              <a:t> (iPhone)</a:t>
            </a:r>
          </a:p>
          <a:p>
            <a:r>
              <a:rPr lang="en-US" dirty="0" err="1" smtClean="0"/>
              <a:t>AmsatDroid</a:t>
            </a:r>
            <a:r>
              <a:rPr lang="en-US" dirty="0" smtClean="0"/>
              <a:t> (Android)</a:t>
            </a:r>
          </a:p>
          <a:p>
            <a:r>
              <a:rPr lang="en-US" dirty="0" smtClean="0"/>
              <a:t>ISS Detector (Both)</a:t>
            </a:r>
          </a:p>
          <a:p>
            <a:endParaRPr lang="en-US" dirty="0" smtClean="0"/>
          </a:p>
          <a:p>
            <a:endParaRPr lang="en-US" u="sng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E89D5E-1885-4160-AC77-CC471DD1D0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50D2BD1-98F9-412D-905B-3A843EF40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47" y="646113"/>
            <a:ext cx="3100388" cy="5564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4" y="646113"/>
            <a:ext cx="3100388" cy="5564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Pass Prediction </a:t>
            </a:r>
            <a:r>
              <a:rPr lang="mr-IN">
                <a:solidFill>
                  <a:srgbClr val="FFFFFF"/>
                </a:solidFill>
              </a:rPr>
              <a:t>–</a:t>
            </a:r>
            <a:r>
              <a:rPr lang="en-US">
                <a:solidFill>
                  <a:srgbClr val="FFFFFF"/>
                </a:solidFill>
              </a:rPr>
              <a:t> iPhone Apps</a:t>
            </a:r>
          </a:p>
        </p:txBody>
      </p:sp>
    </p:spTree>
    <p:extLst>
      <p:ext uri="{BB962C8B-B14F-4D97-AF65-F5344CB8AC3E}">
        <p14:creationId xmlns:p14="http://schemas.microsoft.com/office/powerpoint/2010/main" val="12604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707FC24-6981-43D9-B525-C7832BA22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270" y="492573"/>
            <a:ext cx="332264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707FC24-6981-43D9-B525-C7832BA22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Voice Recorder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3085" y="1387806"/>
            <a:ext cx="5369119" cy="4026838"/>
          </a:xfrm>
        </p:spPr>
      </p:pic>
    </p:spTree>
    <p:extLst>
      <p:ext uri="{BB962C8B-B14F-4D97-AF65-F5344CB8AC3E}">
        <p14:creationId xmlns:p14="http://schemas.microsoft.com/office/powerpoint/2010/main" val="18280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55744"/>
            <a:ext cx="10515600" cy="1325563"/>
          </a:xfrm>
        </p:spPr>
        <p:txBody>
          <a:bodyPr/>
          <a:lstStyle/>
          <a:p>
            <a:r>
              <a:rPr lang="en-US" dirty="0" smtClean="0"/>
              <a:t>Logging Satellite Passes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5" y="1816796"/>
            <a:ext cx="5846805" cy="4351800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04728"/>
            <a:ext cx="5257800" cy="3434538"/>
          </a:xfrm>
        </p:spPr>
      </p:pic>
      <p:sp>
        <p:nvSpPr>
          <p:cNvPr id="5" name="Rectangle 4"/>
          <p:cNvSpPr/>
          <p:nvPr/>
        </p:nvSpPr>
        <p:spPr>
          <a:xfrm>
            <a:off x="1021028" y="6079263"/>
            <a:ext cx="5815759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/WD9EWK/status/976839455658176513</a:t>
            </a:r>
          </a:p>
        </p:txBody>
      </p:sp>
      <p:sp>
        <p:nvSpPr>
          <p:cNvPr id="6" name="Rectangle 5"/>
          <p:cNvSpPr/>
          <p:nvPr/>
        </p:nvSpPr>
        <p:spPr>
          <a:xfrm>
            <a:off x="8569650" y="1387858"/>
            <a:ext cx="736677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N3FJP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94060" y="1435396"/>
            <a:ext cx="649473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mtClean="0"/>
              <a:t>TQSL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20847" y="5709931"/>
            <a:ext cx="3897605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www.magicbug.co.uk</a:t>
            </a:r>
            <a:r>
              <a:rPr lang="en-US" dirty="0"/>
              <a:t>/</a:t>
            </a:r>
            <a:r>
              <a:rPr lang="en-US" dirty="0" err="1"/>
              <a:t>cloudlog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38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talk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Potential QSO on a busy pass</a:t>
            </a:r>
          </a:p>
          <a:p>
            <a:r>
              <a:rPr lang="en-US" dirty="0" smtClean="0"/>
              <a:t>KX9X, this is KM4LAO</a:t>
            </a:r>
          </a:p>
          <a:p>
            <a:r>
              <a:rPr lang="en-US" dirty="0" smtClean="0"/>
              <a:t>KM4LAO, this is KX9X, EN50</a:t>
            </a:r>
          </a:p>
          <a:p>
            <a:r>
              <a:rPr lang="en-US" dirty="0" smtClean="0"/>
              <a:t>QSL Sean, I’m in EM79!</a:t>
            </a:r>
          </a:p>
          <a:p>
            <a:r>
              <a:rPr lang="en-US" dirty="0" smtClean="0"/>
              <a:t>QSL, Ruth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7211" y="1148575"/>
            <a:ext cx="3415690" cy="49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</a:t>
            </a:r>
            <a:r>
              <a:rPr lang="en-US" dirty="0"/>
              <a:t>G</a:t>
            </a:r>
            <a:r>
              <a:rPr lang="en-US" dirty="0" smtClean="0"/>
              <a:t>rid </a:t>
            </a:r>
            <a:r>
              <a:rPr lang="en-US" dirty="0"/>
              <a:t>S</a:t>
            </a:r>
            <a:r>
              <a:rPr lang="en-US" dirty="0" smtClean="0"/>
              <a:t>tations and Rovers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6586" y="1598479"/>
            <a:ext cx="3645425" cy="42963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36620" y="1616661"/>
            <a:ext cx="3032571" cy="4260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7666" y="6043962"/>
            <a:ext cx="96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DD1US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94120" y="6043962"/>
            <a:ext cx="171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Kylee, KE0WPA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AMSAT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3277" y="1542363"/>
            <a:ext cx="6025446" cy="3931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8854" y="5609525"/>
            <a:ext cx="43742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https://</a:t>
            </a:r>
            <a:r>
              <a:rPr lang="en-US" sz="3000" dirty="0" err="1"/>
              <a:t>www.amsat.org</a:t>
            </a:r>
            <a:r>
              <a:rPr lang="en-US" sz="3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699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Pass Checklist Part 1- Pre 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255"/>
            <a:ext cx="7749746" cy="3411392"/>
          </a:xfrm>
        </p:spPr>
        <p:txBody>
          <a:bodyPr/>
          <a:lstStyle/>
          <a:p>
            <a:r>
              <a:rPr lang="en-US" dirty="0" smtClean="0"/>
              <a:t>Choose a satellite and pass to operate on</a:t>
            </a:r>
          </a:p>
          <a:p>
            <a:r>
              <a:rPr lang="en-US" dirty="0" smtClean="0"/>
              <a:t>Determine operating location based on direction and elevation of pass</a:t>
            </a:r>
          </a:p>
          <a:p>
            <a:r>
              <a:rPr lang="en-US" dirty="0" smtClean="0"/>
              <a:t>Gather equipment and charge radios</a:t>
            </a:r>
          </a:p>
          <a:p>
            <a:r>
              <a:rPr lang="en-US" dirty="0" smtClean="0"/>
              <a:t>Make sure FM frequencies are programmed in radio memory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47" y="1431558"/>
            <a:ext cx="2376970" cy="42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Pass Checklist Part 2 - Pre 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255"/>
            <a:ext cx="6488741" cy="3411392"/>
          </a:xfrm>
        </p:spPr>
        <p:txBody>
          <a:bodyPr/>
          <a:lstStyle/>
          <a:p>
            <a:r>
              <a:rPr lang="en-US" dirty="0" smtClean="0"/>
              <a:t>Walk/Drive to operating site</a:t>
            </a:r>
          </a:p>
          <a:p>
            <a:r>
              <a:rPr lang="en-US" dirty="0" smtClean="0"/>
              <a:t>Assemble antenna and connect radios</a:t>
            </a:r>
          </a:p>
          <a:p>
            <a:r>
              <a:rPr lang="en-US" dirty="0" smtClean="0"/>
              <a:t>Mark AOS, Peak Elevation, and LOS</a:t>
            </a:r>
          </a:p>
          <a:p>
            <a:r>
              <a:rPr lang="en-US" dirty="0"/>
              <a:t>Start recording, state date and time, grid square, </a:t>
            </a:r>
            <a:r>
              <a:rPr lang="en-US" dirty="0" err="1"/>
              <a:t>callsign</a:t>
            </a:r>
            <a:r>
              <a:rPr lang="en-US" dirty="0"/>
              <a:t>, and </a:t>
            </a:r>
            <a:r>
              <a:rPr lang="en-US" dirty="0" smtClean="0"/>
              <a:t>satellite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41" y="1832004"/>
            <a:ext cx="3188659" cy="42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Pass Checklist Part 3 </a:t>
            </a:r>
            <a:r>
              <a:rPr lang="mr-IN" dirty="0" smtClean="0"/>
              <a:t>–</a:t>
            </a:r>
            <a:r>
              <a:rPr lang="en-US" dirty="0" smtClean="0"/>
              <a:t> Mid 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255"/>
            <a:ext cx="6575854" cy="34113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Track where the satellite should until you hear it</a:t>
            </a:r>
          </a:p>
          <a:p>
            <a:r>
              <a:rPr lang="en-US" dirty="0" smtClean="0"/>
              <a:t>Listen until you get the rhythm of pass</a:t>
            </a:r>
          </a:p>
          <a:p>
            <a:pPr lvl="1"/>
            <a:r>
              <a:rPr lang="en-US" dirty="0" smtClean="0"/>
              <a:t>Listen for other rovers, special events, try to understand who is on the air</a:t>
            </a:r>
          </a:p>
          <a:p>
            <a:r>
              <a:rPr lang="en-US" dirty="0" smtClean="0"/>
              <a:t>Call someone directly or just transmit your </a:t>
            </a:r>
            <a:r>
              <a:rPr lang="en-US" dirty="0" err="1" smtClean="0"/>
              <a:t>callsign</a:t>
            </a:r>
            <a:r>
              <a:rPr lang="en-US" dirty="0" smtClean="0"/>
              <a:t> and </a:t>
            </a:r>
            <a:r>
              <a:rPr lang="en-US" dirty="0" err="1" smtClean="0"/>
              <a:t>gridsquare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Repeat for the entire pass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54" y="1519879"/>
            <a:ext cx="2891367" cy="44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Pass Checklist Part 4 </a:t>
            </a:r>
            <a:r>
              <a:rPr lang="mr-IN" dirty="0" smtClean="0"/>
              <a:t>–</a:t>
            </a:r>
            <a:r>
              <a:rPr lang="en-US" dirty="0" smtClean="0"/>
              <a:t> Post 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255"/>
            <a:ext cx="4487562" cy="3411392"/>
          </a:xfrm>
        </p:spPr>
        <p:txBody>
          <a:bodyPr/>
          <a:lstStyle/>
          <a:p>
            <a:r>
              <a:rPr lang="en-US" dirty="0" smtClean="0"/>
              <a:t>Transcribe recording</a:t>
            </a:r>
          </a:p>
          <a:p>
            <a:r>
              <a:rPr lang="en-US" dirty="0" smtClean="0"/>
              <a:t>Log contacts</a:t>
            </a:r>
          </a:p>
          <a:p>
            <a:r>
              <a:rPr lang="en-US" dirty="0" smtClean="0"/>
              <a:t>Upload to LOTW for confirmation and award credit</a:t>
            </a:r>
          </a:p>
          <a:p>
            <a:r>
              <a:rPr lang="en-US" dirty="0" smtClean="0"/>
              <a:t>Send QSL cards as desired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87" y="1832004"/>
            <a:ext cx="6129965" cy="34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Contact</a:t>
            </a:r>
            <a:endParaRPr lang="en-US" dirty="0"/>
          </a:p>
        </p:txBody>
      </p:sp>
      <p:pic>
        <p:nvPicPr>
          <p:cNvPr id="4" name="SO50 AD4PZ - KM4LAO.mp4" descr="SO50 AD4PZ - KM4LAO.mp4"/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18735" y="1832004"/>
            <a:ext cx="8625016" cy="42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7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r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Linear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255"/>
            <a:ext cx="10515600" cy="405484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 KE0PBR Frequency List</a:t>
            </a:r>
          </a:p>
          <a:p>
            <a:r>
              <a:rPr lang="en-US" dirty="0" smtClean="0"/>
              <a:t>Track satellite using app</a:t>
            </a:r>
          </a:p>
          <a:p>
            <a:pPr lvl="1"/>
            <a:r>
              <a:rPr lang="en-US" dirty="0" smtClean="0"/>
              <a:t>Often most beneficial to find the beacon first</a:t>
            </a:r>
          </a:p>
          <a:p>
            <a:r>
              <a:rPr lang="en-US" dirty="0" smtClean="0"/>
              <a:t>Pick downlink or uplink on 2m, set that </a:t>
            </a:r>
            <a:r>
              <a:rPr lang="en-US" dirty="0" err="1" smtClean="0"/>
              <a:t>freq</a:t>
            </a:r>
            <a:r>
              <a:rPr lang="en-US" dirty="0" smtClean="0"/>
              <a:t> on radio, and lock it</a:t>
            </a:r>
            <a:endParaRPr lang="en-US" dirty="0"/>
          </a:p>
          <a:p>
            <a:r>
              <a:rPr lang="en-US" dirty="0"/>
              <a:t>Scroll </a:t>
            </a:r>
            <a:r>
              <a:rPr lang="en-US" dirty="0" smtClean="0"/>
              <a:t>uplink or uplink </a:t>
            </a:r>
            <a:r>
              <a:rPr lang="en-US" dirty="0"/>
              <a:t>to </a:t>
            </a:r>
            <a:r>
              <a:rPr lang="en-US" dirty="0" smtClean="0"/>
              <a:t>corresponding 70cm frequency </a:t>
            </a:r>
            <a:r>
              <a:rPr lang="en-US" dirty="0"/>
              <a:t>and be prepared to adjust for Doppler</a:t>
            </a:r>
          </a:p>
          <a:p>
            <a:r>
              <a:rPr lang="en-US" dirty="0" smtClean="0"/>
              <a:t>Find yourself on the passband and try not to step on others</a:t>
            </a:r>
            <a:endParaRPr lang="en-US" dirty="0"/>
          </a:p>
          <a:p>
            <a:pPr lvl="1"/>
            <a:r>
              <a:rPr lang="en-US" dirty="0"/>
              <a:t>Soft </a:t>
            </a:r>
            <a:r>
              <a:rPr lang="en-US" dirty="0" smtClean="0"/>
              <a:t>whistles </a:t>
            </a:r>
            <a:r>
              <a:rPr lang="en-US" dirty="0"/>
              <a:t>help </a:t>
            </a:r>
            <a:r>
              <a:rPr lang="en-US" dirty="0" smtClean="0"/>
              <a:t>sometimes, </a:t>
            </a:r>
            <a:r>
              <a:rPr lang="en-US" dirty="0"/>
              <a:t>or “testing 1,2,3”</a:t>
            </a:r>
          </a:p>
          <a:p>
            <a:pPr lvl="1"/>
            <a:r>
              <a:rPr lang="en-US" dirty="0"/>
              <a:t>Operators know it can be hard to find yourself, so be </a:t>
            </a:r>
            <a:r>
              <a:rPr lang="en-US" dirty="0" smtClean="0"/>
              <a:t>patient</a:t>
            </a:r>
          </a:p>
          <a:p>
            <a:pPr lvl="1"/>
            <a:r>
              <a:rPr lang="en-US" dirty="0" smtClean="0"/>
              <a:t>If you don’t find yourself, go back to the starting frequency and slowly change the </a:t>
            </a:r>
            <a:r>
              <a:rPr lang="en-US" dirty="0" err="1" smtClean="0"/>
              <a:t>freq</a:t>
            </a:r>
            <a:r>
              <a:rPr lang="en-US" dirty="0" smtClean="0"/>
              <a:t> until you do</a:t>
            </a:r>
          </a:p>
          <a:p>
            <a:r>
              <a:rPr lang="en-US" dirty="0" smtClean="0"/>
              <a:t>Start calling CQ to make contacts!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76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Satellites Linear Frequencies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6" y="2240476"/>
            <a:ext cx="10705754" cy="28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Satellite Pass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9969"/>
            <a:ext cx="10503244" cy="1805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dirty="0">
                <a:hlinkClick r:id="rId2"/>
              </a:rPr>
              <a:t>https://</a:t>
            </a:r>
            <a:r>
              <a:rPr lang="en-US" sz="5000" dirty="0" err="1">
                <a:hlinkClick r:id="rId2"/>
              </a:rPr>
              <a:t>youtu.be</a:t>
            </a:r>
            <a:r>
              <a:rPr lang="en-US" sz="5000" dirty="0">
                <a:hlinkClick r:id="rId2"/>
              </a:rPr>
              <a:t>/cwtmP1sDL9g?t=115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752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Earning Standard Awards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94" y="1743771"/>
            <a:ext cx="5131421" cy="3628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80" y="1743771"/>
            <a:ext cx="5131420" cy="36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8595" y="632789"/>
            <a:ext cx="7025267" cy="55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Earning Customized Awards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516566"/>
            <a:ext cx="5920946" cy="4223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99" y="1832004"/>
            <a:ext cx="4315217" cy="39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AMSAT Distance Records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18" y="1832004"/>
            <a:ext cx="7810163" cy="4370672"/>
          </a:xfrm>
        </p:spPr>
      </p:pic>
    </p:spTree>
    <p:extLst>
      <p:ext uri="{BB962C8B-B14F-4D97-AF65-F5344CB8AC3E}">
        <p14:creationId xmlns:p14="http://schemas.microsoft.com/office/powerpoint/2010/main" val="13412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AMSAT Rover Award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16" y="1832004"/>
            <a:ext cx="6612313" cy="41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49" y="2160314"/>
            <a:ext cx="4829266" cy="4425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31" y="626407"/>
            <a:ext cx="9267102" cy="14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 On The Air: AMSAT 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70" y="1533198"/>
            <a:ext cx="5538059" cy="49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6441"/>
            <a:ext cx="5105400" cy="1325563"/>
          </a:xfrm>
        </p:spPr>
        <p:txBody>
          <a:bodyPr/>
          <a:lstStyle/>
          <a:p>
            <a:r>
              <a:rPr lang="en-US" dirty="0" smtClean="0"/>
              <a:t>Twitter for Hams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03" y="2718022"/>
            <a:ext cx="3873179" cy="3636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/>
          <a:stretch/>
        </p:blipFill>
        <p:spPr>
          <a:xfrm>
            <a:off x="6579309" y="506441"/>
            <a:ext cx="4443266" cy="2046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9" y="1690689"/>
            <a:ext cx="4517058" cy="44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5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SatMatch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217" y="1692875"/>
            <a:ext cx="6380627" cy="42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4" y="1521274"/>
            <a:ext cx="9073291" cy="4191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215"/>
          <a:stretch/>
        </p:blipFill>
        <p:spPr>
          <a:xfrm>
            <a:off x="8387886" y="494270"/>
            <a:ext cx="2953002" cy="145949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506441"/>
            <a:ext cx="10515600" cy="1325563"/>
          </a:xfrm>
        </p:spPr>
        <p:txBody>
          <a:bodyPr/>
          <a:lstStyle/>
          <a:p>
            <a:r>
              <a:rPr lang="en-US" dirty="0" err="1" smtClean="0"/>
              <a:t>GridMaster</a:t>
            </a:r>
            <a:r>
              <a:rPr lang="en-US" dirty="0" smtClean="0"/>
              <a:t> Heat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AMSAT Homepage</a:t>
            </a:r>
          </a:p>
          <a:p>
            <a:pPr lvl="1"/>
            <a:r>
              <a:rPr lang="en-US" dirty="0">
                <a:hlinkClick r:id="rId2"/>
              </a:rPr>
              <a:t>https://www.amsat.org/</a:t>
            </a:r>
            <a:endParaRPr lang="en-US" dirty="0"/>
          </a:p>
          <a:p>
            <a:r>
              <a:rPr lang="en-US" dirty="0" smtClean="0"/>
              <a:t>Paul, KE0PBR’s frequency Excel spreadsheet</a:t>
            </a:r>
          </a:p>
          <a:p>
            <a:pPr lvl="1"/>
            <a:r>
              <a:rPr lang="en-US" dirty="0">
                <a:hlinkClick r:id="rId3"/>
              </a:rPr>
              <a:t>https://ke0pbr.wordpress.com/2018/12/31/my-frequency-cheat-sheet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FM Satellite Frequency Summary</a:t>
            </a:r>
          </a:p>
          <a:p>
            <a:pPr lvl="1"/>
            <a:r>
              <a:rPr lang="en-US" dirty="0">
                <a:hlinkClick r:id="rId4"/>
              </a:rPr>
              <a:t>https://www.amsat.org/fm-satellite-frequency-summary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smtClean="0"/>
              <a:t>OSCAR Satellite Status Page</a:t>
            </a:r>
          </a:p>
          <a:p>
            <a:pPr lvl="1"/>
            <a:r>
              <a:rPr lang="en-US" dirty="0">
                <a:hlinkClick r:id="rId5"/>
              </a:rPr>
              <a:t>https://www.amsat.org/status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 smtClean="0"/>
              <a:t>AMSAT UK</a:t>
            </a:r>
          </a:p>
          <a:p>
            <a:pPr lvl="1"/>
            <a:r>
              <a:rPr lang="en-US" dirty="0">
                <a:hlinkClick r:id="rId6"/>
              </a:rPr>
              <a:t>https://amsat-uk.org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Satellites are</a:t>
            </a:r>
            <a:r>
              <a:rPr lang="mr-IN" dirty="0" smtClean="0"/>
              <a:t>…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393097"/>
              </p:ext>
            </p:extLst>
          </p:nvPr>
        </p:nvGraphicFramePr>
        <p:xfrm>
          <a:off x="838200" y="1975255"/>
          <a:ext cx="10515600" cy="341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015314" y="5045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D61E1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dirty="0" smtClean="0"/>
              <a:t>... for everyone!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Period = Time to complete one trip around the 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4878" y="3041105"/>
            <a:ext cx="4848922" cy="1463985"/>
          </a:xfrm>
        </p:spPr>
        <p:txBody>
          <a:bodyPr>
            <a:normAutofit/>
          </a:bodyPr>
          <a:lstStyle/>
          <a:p>
            <a:r>
              <a:rPr lang="en-US" dirty="0"/>
              <a:t>All current satellites in LEO</a:t>
            </a:r>
          </a:p>
          <a:p>
            <a:r>
              <a:rPr lang="en-US" dirty="0"/>
              <a:t>Orbital period: 88-127 </a:t>
            </a:r>
            <a:r>
              <a:rPr lang="en-US" dirty="0" smtClean="0"/>
              <a:t>minutes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7" y="2260521"/>
            <a:ext cx="5378053" cy="3025155"/>
          </a:xfrm>
        </p:spPr>
      </p:pic>
    </p:spTree>
    <p:extLst>
      <p:ext uri="{BB962C8B-B14F-4D97-AF65-F5344CB8AC3E}">
        <p14:creationId xmlns:p14="http://schemas.microsoft.com/office/powerpoint/2010/main" val="4892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701" y="1206660"/>
            <a:ext cx="4252784" cy="4572186"/>
          </a:xfrm>
        </p:spPr>
        <p:txBody>
          <a:bodyPr>
            <a:normAutofit/>
          </a:bodyPr>
          <a:lstStyle/>
          <a:p>
            <a:pPr algn="ctr"/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13" y="564660"/>
            <a:ext cx="4225323" cy="56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QSOs occur when we are in a satellite’s footprint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1675858"/>
          </a:xfrm>
        </p:spPr>
        <p:txBody>
          <a:bodyPr>
            <a:normAutofit fontScale="92500"/>
          </a:bodyPr>
          <a:lstStyle/>
          <a:p>
            <a:r>
              <a:rPr lang="en-US" dirty="0"/>
              <a:t>Footprint varies per pass due </a:t>
            </a:r>
            <a:r>
              <a:rPr lang="en-US" dirty="0" smtClean="0"/>
              <a:t>to earth’s rotation</a:t>
            </a:r>
            <a:endParaRPr lang="en-US" dirty="0"/>
          </a:p>
          <a:p>
            <a:r>
              <a:rPr lang="en-US" dirty="0" smtClean="0"/>
              <a:t>One satellite can have ~8 </a:t>
            </a:r>
            <a:r>
              <a:rPr lang="en-US" dirty="0"/>
              <a:t>passes </a:t>
            </a:r>
            <a:r>
              <a:rPr lang="en-US" dirty="0" smtClean="0"/>
              <a:t>per day </a:t>
            </a:r>
            <a:r>
              <a:rPr lang="en-US" dirty="0"/>
              <a:t>at varying </a:t>
            </a:r>
            <a:r>
              <a:rPr lang="en-US" dirty="0" smtClean="0"/>
              <a:t>times &amp; elevations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825626"/>
            <a:ext cx="4793315" cy="352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14" y="3501484"/>
            <a:ext cx="4144932" cy="276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45566"/>
              </p:ext>
            </p:extLst>
          </p:nvPr>
        </p:nvGraphicFramePr>
        <p:xfrm>
          <a:off x="791737" y="412597"/>
          <a:ext cx="10584366" cy="580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9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410" y="431627"/>
            <a:ext cx="6235390" cy="1325563"/>
          </a:xfrm>
        </p:spPr>
        <p:txBody>
          <a:bodyPr/>
          <a:lstStyle/>
          <a:p>
            <a:pPr algn="ctr"/>
            <a:r>
              <a:rPr lang="en-US" dirty="0" err="1" smtClean="0"/>
              <a:t>Digisats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57190"/>
            <a:ext cx="5181600" cy="3527771"/>
          </a:xfrm>
        </p:spPr>
        <p:txBody>
          <a:bodyPr/>
          <a:lstStyle/>
          <a:p>
            <a:r>
              <a:rPr lang="en-US" dirty="0" smtClean="0"/>
              <a:t>Digital Modes</a:t>
            </a:r>
          </a:p>
          <a:p>
            <a:r>
              <a:rPr lang="en-US" dirty="0" smtClean="0"/>
              <a:t>2m Simplex</a:t>
            </a:r>
          </a:p>
          <a:p>
            <a:r>
              <a:rPr lang="en-US" dirty="0" smtClean="0"/>
              <a:t>Equipment: 1 HT &amp; Directional Antenna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5483" y="638819"/>
            <a:ext cx="3611747" cy="55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1076</Words>
  <Application>Microsoft Macintosh PowerPoint</Application>
  <PresentationFormat>Widescreen</PresentationFormat>
  <Paragraphs>234</Paragraphs>
  <Slides>60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Calibri</vt:lpstr>
      <vt:lpstr>Calibri Light</vt:lpstr>
      <vt:lpstr>Mangal</vt:lpstr>
      <vt:lpstr>Roboto Black</vt:lpstr>
      <vt:lpstr>Roboto Medium</vt:lpstr>
      <vt:lpstr>Roboto Thin</vt:lpstr>
      <vt:lpstr>Arial</vt:lpstr>
      <vt:lpstr>Custom Design</vt:lpstr>
      <vt:lpstr>Talking Through The Birds</vt:lpstr>
      <vt:lpstr>Presentation Scope</vt:lpstr>
      <vt:lpstr>From Sputnik I to OSCAR Satellites</vt:lpstr>
      <vt:lpstr>AMSAT</vt:lpstr>
      <vt:lpstr>PowerPoint Presentation</vt:lpstr>
      <vt:lpstr>Orbital Period = Time to complete one trip around the earth</vt:lpstr>
      <vt:lpstr>QSOs occur when we are in a satellite’s footprint</vt:lpstr>
      <vt:lpstr>PowerPoint Presentation</vt:lpstr>
      <vt:lpstr>Digisats</vt:lpstr>
      <vt:lpstr>Digipeater Available on the ISS</vt:lpstr>
      <vt:lpstr>FM Satellites</vt:lpstr>
      <vt:lpstr>SO-50</vt:lpstr>
      <vt:lpstr>FM Satellites are great to start with and fun to operate on!</vt:lpstr>
      <vt:lpstr>Linear Transponders</vt:lpstr>
      <vt:lpstr>FM Repeater vs Linear Transponder</vt:lpstr>
      <vt:lpstr>Types of Linear Satellites</vt:lpstr>
      <vt:lpstr>Linear Transponders are an upgrade from FM sats due to generally greater footprints and more space for QSOs in the passband</vt:lpstr>
      <vt:lpstr>Why I Like Satellites</vt:lpstr>
      <vt:lpstr>Doppler Effect: A characteristic of a moving signal</vt:lpstr>
      <vt:lpstr>Doppler Effect on SO-50</vt:lpstr>
      <vt:lpstr>Doppler Effect on Linear Transponders</vt:lpstr>
      <vt:lpstr>Situational Awareness is Imperative</vt:lpstr>
      <vt:lpstr>Satellites Gear Checklist</vt:lpstr>
      <vt:lpstr>Directional Antenna: Elk or Arrow Handheld</vt:lpstr>
      <vt:lpstr>VHF/UHF Radios</vt:lpstr>
      <vt:lpstr>Operating Full Duplex is CRITICAL</vt:lpstr>
      <vt:lpstr>Linear Satellites: Radios with SSB/CW/Digital Capability on VHF/UHF</vt:lpstr>
      <vt:lpstr>Low Loss Coax, Connectors, Duplexer as needed</vt:lpstr>
      <vt:lpstr>Maidenhead Grids</vt:lpstr>
      <vt:lpstr>Determining Your Grid Square</vt:lpstr>
      <vt:lpstr>Pass Prediction - AMSAT: https://www.amsat.org/track/index.php</vt:lpstr>
      <vt:lpstr>Pass Prediction N2YO: https://www.n2yo.com/</vt:lpstr>
      <vt:lpstr>Pass Prediction Software List</vt:lpstr>
      <vt:lpstr>Pass Prediction – iPhone Apps</vt:lpstr>
      <vt:lpstr>Compass</vt:lpstr>
      <vt:lpstr>Voice Recorder</vt:lpstr>
      <vt:lpstr>Logging Satellite Passes</vt:lpstr>
      <vt:lpstr>What do we talk about?</vt:lpstr>
      <vt:lpstr>Home Grid Stations and Rovers</vt:lpstr>
      <vt:lpstr>Satellite Pass Checklist Part 1- Pre Pass</vt:lpstr>
      <vt:lpstr>Satellite Pass Checklist Part 2 - Pre Pass</vt:lpstr>
      <vt:lpstr>Satellite Pass Checklist Part 3 – Mid Pass</vt:lpstr>
      <vt:lpstr>Satellite Pass Checklist Part 4 – Post Pass</vt:lpstr>
      <vt:lpstr>Successful Contact</vt:lpstr>
      <vt:lpstr>PowerPoint Presentation</vt:lpstr>
      <vt:lpstr>Satellite Linear Tips</vt:lpstr>
      <vt:lpstr>Satellites Linear Frequencies</vt:lpstr>
      <vt:lpstr>Linear Satellite Pass Video</vt:lpstr>
      <vt:lpstr>Earning Standard Awards</vt:lpstr>
      <vt:lpstr>Earning Customized Awards</vt:lpstr>
      <vt:lpstr>AMSAT Distance Records</vt:lpstr>
      <vt:lpstr>AMSAT Rover Award</vt:lpstr>
      <vt:lpstr>PowerPoint Presentation</vt:lpstr>
      <vt:lpstr>Connections On The Air: AMSAT Net</vt:lpstr>
      <vt:lpstr>Twitter for Hams</vt:lpstr>
      <vt:lpstr>SatMatch</vt:lpstr>
      <vt:lpstr>GridMaster Heat Map</vt:lpstr>
      <vt:lpstr>General Links</vt:lpstr>
      <vt:lpstr>Satellites are…</vt:lpstr>
      <vt:lpstr>Questions?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Rapp, Delbert N</dc:creator>
  <cp:lastModifiedBy>Ruth Willet</cp:lastModifiedBy>
  <cp:revision>80</cp:revision>
  <dcterms:created xsi:type="dcterms:W3CDTF">2019-10-29T13:10:23Z</dcterms:created>
  <dcterms:modified xsi:type="dcterms:W3CDTF">2021-08-10T21:53:04Z</dcterms:modified>
</cp:coreProperties>
</file>