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7" r:id="rId4"/>
    <p:sldId id="266" r:id="rId5"/>
    <p:sldId id="257" r:id="rId6"/>
    <p:sldId id="259" r:id="rId7"/>
    <p:sldId id="264" r:id="rId8"/>
    <p:sldId id="268" r:id="rId9"/>
    <p:sldId id="260" r:id="rId10"/>
    <p:sldId id="265" r:id="rId11"/>
    <p:sldId id="269" r:id="rId12"/>
    <p:sldId id="263" r:id="rId13"/>
    <p:sldId id="261" r:id="rId14"/>
    <p:sldId id="271" r:id="rId15"/>
    <p:sldId id="262" r:id="rId16"/>
    <p:sldId id="270" r:id="rId17"/>
    <p:sldId id="272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0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E26B4-A7B6-E94C-9953-A39D633F160D}" v="1" dt="2020-10-21T16:01:48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-462" y="-90"/>
      </p:cViewPr>
      <p:guideLst>
        <p:guide orient="horz" pos="2160"/>
        <p:guide pos="50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ell" userId="716736f3f0e69fe1" providerId="LiveId" clId="{93CC259D-305D-419C-8548-982095AFFBB0}"/>
    <pc:docChg chg="undo custSel addSld modSld sldOrd modMainMaster modNotesMaster">
      <pc:chgData name="Mark Bell" userId="716736f3f0e69fe1" providerId="LiveId" clId="{93CC259D-305D-419C-8548-982095AFFBB0}" dt="2020-09-29T01:24:46.680" v="589"/>
      <pc:docMkLst>
        <pc:docMk/>
      </pc:docMkLst>
      <pc:sldChg chg="modSp">
        <pc:chgData name="Mark Bell" userId="716736f3f0e69fe1" providerId="LiveId" clId="{93CC259D-305D-419C-8548-982095AFFBB0}" dt="2020-09-29T01:24:46.680" v="589"/>
        <pc:sldMkLst>
          <pc:docMk/>
          <pc:sldMk cId="168441087" sldId="256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68441087" sldId="256"/>
            <ac:spMk id="2" creationId="{84CA9120-A3BC-044B-8E8C-A97BBD99A6F8}"/>
          </ac:spMkLst>
        </pc:sp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4077338510" sldId="257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4077338510" sldId="257"/>
            <ac:spMk id="2" creationId="{4F12F5E1-0305-C14B-AFF8-EDE1AF46940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4077338510" sldId="257"/>
            <ac:spMk id="3" creationId="{33FD9B4C-BDEC-EF4A-B24E-082AB0C6468B}"/>
          </ac:spMkLst>
        </pc:sp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1655944352" sldId="258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655944352" sldId="258"/>
            <ac:spMk id="2" creationId="{42E0BC9B-B03A-B04B-98D7-5CC12C1A47E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655944352" sldId="258"/>
            <ac:spMk id="3" creationId="{4A122185-FF9A-5046-8133-8729B11BEA39}"/>
          </ac:spMkLst>
        </pc:sp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4072813522" sldId="259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4072813522" sldId="259"/>
            <ac:spMk id="2" creationId="{3418C5BD-C258-844A-B193-6C94B8C8327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4072813522" sldId="259"/>
            <ac:spMk id="20" creationId="{598F8C18-E7CD-FB46-B316-3D6FFD9F3D6B}"/>
          </ac:spMkLst>
        </pc:s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4072813522" sldId="259"/>
            <ac:picMk id="24" creationId="{77BA5B06-03E2-1349-8815-822594178464}"/>
          </ac:picMkLst>
        </pc:picChg>
      </pc:sldChg>
      <pc:sldChg chg="delSp modSp delDesignElem">
        <pc:chgData name="Mark Bell" userId="716736f3f0e69fe1" providerId="LiveId" clId="{93CC259D-305D-419C-8548-982095AFFBB0}" dt="2020-09-29T01:24:46.680" v="589"/>
        <pc:sldMkLst>
          <pc:docMk/>
          <pc:sldMk cId="1572551293" sldId="260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" creationId="{32535747-BF5D-C543-8A52-42C5BD6FA95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" creationId="{3400CCF1-4C8C-D242-ACCF-186797E5E0F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15" creationId="{CE45A3DF-350B-4A5E-AEBE-F0F280AD037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16" creationId="{966D2640-A438-4FB6-B781-5A52DEC85C4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17" creationId="{34E1EFFF-720C-4CC0-9F95-DD1DAF99ADB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18" creationId="{EA7AB0E1-6C49-409D-86F5-BE00BDDFC0A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19" creationId="{5D17598C-0C57-4F4E-8F6B-A2AD8071F8A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0" creationId="{EBEBC0DC-F56F-48FE-824E-E9378C48976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1" creationId="{CC7FDCF1-1736-48A0-BDB2-87D6E090677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2" creationId="{2A650CF5-564F-44D1-AB08-6C500DD3CED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3" creationId="{3108FEFA-0402-4C1C-AE39-5ADC09402F7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4" creationId="{340AE827-F344-464F-851C-E03AFC98DC5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5" creationId="{EF4A7076-D6BC-4AE1-AE2C-C09B16AAB4C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6" creationId="{58FA119B-7250-4EC7-912F-F5613CC2813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7" creationId="{7B9A9AED-D47E-44AD-AD6E-2EECC94D882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8" creationId="{00A30ECA-328D-4512-825B-0AD59604678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29" creationId="{14A218CE-B3D8-4A43-86CC-48980645AC6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0" creationId="{E9743B7D-51BF-425C-A4B8-33B2E001EF2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1" creationId="{9BA633B3-C879-4E15-B66C-788B4C60A1D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2" creationId="{324C8953-B4E2-4DA0-B5D5-BD2A735E674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3" creationId="{717A3B65-FE80-419B-AB5D-48B5E3A7B4B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4" creationId="{675ECD78-7D6B-4A3F-8163-392D7F8D695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5" creationId="{8D036282-E32F-461D-BFB6-2A58D6D27AC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6" creationId="{F95EB10E-5264-467D-8382-A77C4DED251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7" creationId="{218F9268-D2F0-487B-A021-8786B65518D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8" creationId="{B4AEE5AC-EF5C-42E4-B185-A176E199765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39" creationId="{E961E89F-C1DB-48E5-8B52-FDDAED9E0E4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0" creationId="{412962B4-425A-4C36-A65A-0F66ED7CD38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1" creationId="{037BE3F7-563A-4D9A-BC98-C71F727D23A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2" creationId="{2FDB1005-EB5E-475A-AC43-4ED3E563DEF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3" creationId="{68BFFBC6-C704-42A7-9D7E-AFB5C37FBDA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4" creationId="{4888EAD7-EBE9-4549-9A91-6FEC611536F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5" creationId="{B79BC975-BE42-4B57-8335-1699BC0AB13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6" creationId="{3998B4F0-CA80-490A-A256-1600E7EA886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7" creationId="{2052C104-8168-487E-9044-454DA83AB2B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8" creationId="{63ACA30B-5F59-400C-A7CE-D17B5647EE4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49" creationId="{2E16F318-A142-4353-9949-B4E3A09FE0B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50" creationId="{8AE8DBB4-2468-4A78-A54D-FD77C5DC88A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572551293" sldId="260"/>
            <ac:spMk id="51" creationId="{B0E7CEF2-11E4-465C-8F1F-AA8367F96ACC}"/>
          </ac:spMkLst>
        </pc:s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572551293" sldId="260"/>
            <ac:grpSpMk id="13" creationId="{FE4F104B-68BE-4E53-A6A5-5C5F93FF7209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572551293" sldId="260"/>
            <ac:grpSpMk id="14" creationId="{88B30AFD-E104-45DD-BFBB-5A41F1413BEF}"/>
          </ac:grpSpMkLst>
        </pc:gr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1572551293" sldId="260"/>
            <ac:grpSpMk id="56" creationId="{EC711491-7BB6-4BE6-A470-44BF61D562E0}"/>
          </ac:grpSpMkLst>
        </pc:gr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572551293" sldId="260"/>
            <ac:picMk id="5" creationId="{724BC674-7E8F-FC45-B734-DE2816EF7B21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1572551293" sldId="260"/>
            <ac:picMk id="55" creationId="{5B367C29-5200-4FF1-83B7-18B105A0BDDE}"/>
          </ac:picMkLst>
        </pc:pic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1716558081" sldId="261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716558081" sldId="261"/>
            <ac:spMk id="2" creationId="{F7A0A119-331A-2543-A4B5-288D4B09754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716558081" sldId="261"/>
            <ac:spMk id="4" creationId="{93061BB4-A3F1-0749-80D2-E02BD1BA5A44}"/>
          </ac:spMkLst>
        </pc:s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716558081" sldId="261"/>
            <ac:picMk id="3" creationId="{00000000-0000-0000-0000-000000000000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716558081" sldId="261"/>
            <ac:picMk id="5" creationId="{352F4048-803D-ED4A-A3F2-3C2A89F507BE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716558081" sldId="261"/>
            <ac:picMk id="6" creationId="{00000000-0000-0000-0000-000000000000}"/>
          </ac:picMkLst>
        </pc:pic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2736273709" sldId="262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2736273709" sldId="262"/>
            <ac:spMk id="2" creationId="{853A0A16-1A95-734E-84FF-47C497EDB62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736273709" sldId="262"/>
            <ac:spMk id="4" creationId="{A0F751DA-87F0-8B44-AFE4-A723EEF6CFDA}"/>
          </ac:spMkLst>
        </pc:s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736273709" sldId="262"/>
            <ac:picMk id="5" creationId="{FFE4B2CC-3052-0C44-A691-B904F90F2020}"/>
          </ac:picMkLst>
        </pc:picChg>
      </pc:sldChg>
      <pc:sldChg chg="delSp modSp delDesignElem">
        <pc:chgData name="Mark Bell" userId="716736f3f0e69fe1" providerId="LiveId" clId="{93CC259D-305D-419C-8548-982095AFFBB0}" dt="2020-09-29T01:24:46.680" v="589"/>
        <pc:sldMkLst>
          <pc:docMk/>
          <pc:sldMk cId="2352205021" sldId="263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" creationId="{F3D67A32-4D50-B044-BEE6-B4AEF096DB0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" creationId="{A384DAAA-7BEA-2347-A5B1-9B0D0C8995B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3" creationId="{A738157E-4EA4-454C-AAD8-75AE747CED4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4" creationId="{2E298740-B3C4-4039-9D24-97B1B969196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5" creationId="{B1C20304-A478-479C-B82D-1CB9A9DEAE5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6" creationId="{1820B70E-AAD8-4778-897C-AB17C9726B0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7" creationId="{3E6AD43E-318D-4BA8-8B3C-8BA7CC8355C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8" creationId="{A81D2095-7D43-4873-AB3C-A7AF609B14F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29" creationId="{D1E3BCDC-C9B9-4792-B3F6-D6548E974CA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0" creationId="{BE06FF6A-CBD6-4F84-92F6-BA9C1DC7669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1" creationId="{1574848C-E56A-432B-87F5-AD3477B0612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2" creationId="{0D38D090-4F52-4529-9EAB-F531CA9B1AB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3" creationId="{40ADED99-08EC-48FC-85C5-1B1DEAAB9D4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4" creationId="{F263B9B8-F8C5-454E-B042-78B3B5F64BE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5" creationId="{10001E34-4FF6-498E-A1F9-EF68889695C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6" creationId="{DD934DED-376E-41BB-A062-77388F95E41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7" creationId="{48471E20-067F-4BED-867C-98016E1626E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8" creationId="{1E63A9E7-60DA-4777-9397-AFA6781BBD1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39" creationId="{E25793E8-1E70-4DEE-A923-E04E1A9A3AF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0" creationId="{47FC2546-C712-43BB-BA3F-8D5D4C53864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1" creationId="{F715353A-8C16-4278-BE8E-0BF6C2E5ACB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2" creationId="{6678DC5A-7999-4CDA-BE23-91213AF2187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3" creationId="{04127578-15B3-47C2-A550-BC079922E5E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4" creationId="{35641898-CE7D-4BC3-A05F-E4645775823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5" creationId="{4E94043E-697C-4DDA-87E3-34FAEB515EF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6" creationId="{714F22C4-37D1-4DEE-9CCB-79D3FBB570F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7" creationId="{AD11B188-DE75-4007-BFF6-8CA3AD2007F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8" creationId="{57B291A5-0F29-4478-BA7F-6A1AF026714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49" creationId="{CE246CE1-3384-4FC2-A106-1F9320A84AB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0" creationId="{DD260C91-B83C-4B6B-A575-A5CA48162F0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1" creationId="{7A52A459-6031-4E93-ACF7-5588FB1EBED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2" creationId="{02CBB344-D84E-4E0C-B1C9-9D87283A784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3" creationId="{26C33BC7-3722-4981-A31D-4A8CA7FAAF8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4" creationId="{9251D1DD-1701-4DA7-AD66-5A389F5F8F2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5" creationId="{58E4BED1-84BF-4FF7-B478-6EA7605F388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6" creationId="{AAB40040-854A-4B5E-A753-E0075D93E25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7" creationId="{3B759C7B-D29E-428D-8256-4EB6FB9C746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8" creationId="{107A9DF9-2148-462B-98D5-E07CCB529E1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52205021" sldId="263"/>
            <ac:spMk id="59" creationId="{D15846F8-CD40-4D74-9EF5-3B5ADF9D1799}"/>
          </ac:spMkLst>
        </pc:s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2352205021" sldId="263"/>
            <ac:grpSpMk id="16" creationId="{D193FAC8-FF64-40CA-8B2B-3ECFFE4D987B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2352205021" sldId="263"/>
            <ac:grpSpMk id="21" creationId="{93077103-12DB-4061-8D1D-E8782B42F597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2352205021" sldId="263"/>
            <ac:grpSpMk id="22" creationId="{2CE253A3-6017-4798-9ECA-83E6ACCEB436}"/>
          </ac:grpSpMkLst>
        </pc:gr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352205021" sldId="263"/>
            <ac:picMk id="7" creationId="{57F2D791-B176-7A43-9B0C-28A30F885033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352205021" sldId="263"/>
            <ac:picMk id="9" creationId="{560ACBAF-ADC7-E24D-B32E-CA3373782F1A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352205021" sldId="263"/>
            <ac:picMk id="11" creationId="{3C61C38B-4250-1E46-A7AD-DF8A737A7751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352205021" sldId="263"/>
            <ac:picMk id="13" creationId="{53D53370-FE9C-DA46-A288-4FF45F47ED99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2352205021" sldId="263"/>
            <ac:picMk id="15" creationId="{25218FE6-2360-458A-868E-0A2BAC203316}"/>
          </ac:picMkLst>
        </pc:pic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3500645409" sldId="264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3500645409" sldId="264"/>
            <ac:spMk id="2" creationId="{32535747-BF5D-C543-8A52-42C5BD6FA95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500645409" sldId="264"/>
            <ac:spMk id="4" creationId="{3400CCF1-4C8C-D242-ACCF-186797E5E0F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500645409" sldId="264"/>
            <ac:spMk id="7" creationId="{3ECCA720-A3D8-6346-B79D-CA25E6DE13F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500645409" sldId="264"/>
            <ac:spMk id="8" creationId="{17EFFFCD-1087-0940-A7C1-1B76F82C6C25}"/>
          </ac:spMkLst>
        </pc:s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3500645409" sldId="264"/>
            <ac:picMk id="22" creationId="{36ACF8B4-0883-A343-836F-6D143F032625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3500645409" sldId="264"/>
            <ac:picMk id="34" creationId="{61557247-1A71-9644-BC9D-69385FE146FA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3500645409" sldId="264"/>
            <ac:picMk id="40" creationId="{1D5FA481-429F-E14F-9AE0-14CF5050E8F1}"/>
          </ac:picMkLst>
        </pc:picChg>
      </pc:sldChg>
      <pc:sldChg chg="addSp delSp modSp mod delDesignElem">
        <pc:chgData name="Mark Bell" userId="716736f3f0e69fe1" providerId="LiveId" clId="{93CC259D-305D-419C-8548-982095AFFBB0}" dt="2020-09-29T01:24:46.680" v="589"/>
        <pc:sldMkLst>
          <pc:docMk/>
          <pc:sldMk cId="1288286636" sldId="265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2" creationId="{32535747-BF5D-C543-8A52-42C5BD6FA95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4" creationId="{3400CCF1-4C8C-D242-ACCF-186797E5E0FD}"/>
          </ac:spMkLst>
        </pc:spChg>
        <pc:spChg chg="add mod">
          <ac:chgData name="Mark Bell" userId="716736f3f0e69fe1" providerId="LiveId" clId="{93CC259D-305D-419C-8548-982095AFFBB0}" dt="2020-09-27T22:24:18.918" v="142" actId="478"/>
          <ac:spMkLst>
            <pc:docMk/>
            <pc:sldMk cId="1288286636" sldId="265"/>
            <ac:spMk id="6" creationId="{30F810F0-D223-4E40-9A4F-0A775F0A621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3" creationId="{FA102FEB-23DD-405A-89A1-1F339D4EEAA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4" creationId="{A806EC65-81CF-465F-8FEF-E37553644EA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5" creationId="{7B711B38-0BE9-47C7-A729-3BB9FC76D21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6" creationId="{032004D3-DAD0-4AC5-821A-95EEC4DF302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7" creationId="{7CF47654-7ABD-40C2-95EE-7726D44694F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8" creationId="{498F9C56-D5CD-4A30-B91A-0436DE980DC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89" creationId="{EF229B63-3512-488C-8B9F-EFB2EEB71AD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0" creationId="{6FCED579-61B6-42F3-8C1A-F99ABB6CA8A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1" creationId="{CA1F3999-C424-4290-B3A2-CF13438F29C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2" creationId="{E7C40A91-3475-4B25-8203-F08EC1A5012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3" creationId="{856541D9-BA30-490A-85FA-718C8803211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4" creationId="{B2229719-755A-484A-9F53-75D6C70FFDA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5" creationId="{F252E273-06CD-4724-A83A-A0C35C259F7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6" creationId="{693859FB-7C58-4A7E-BE2D-E7AB2652E9C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7" creationId="{1B5606CE-0FA3-4AD5-9569-AF6CC8777A4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8" creationId="{7603846F-86ED-4EE2-B91D-CDDF6CD692F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99" creationId="{59AC8F8F-3DC6-4713-994A-A7B0182615E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0" creationId="{3B2C828C-4E94-4D65-85EB-4163592287D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1" creationId="{9B76F62A-C88E-4FED-9BF1-C1B4E2D5FF3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2" creationId="{0DA8B27C-A2A3-4831-AAA6-6D41FE6AA17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3" creationId="{0531F438-04FB-4DAC-BD6E-64128471949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4" creationId="{033AC26D-688C-46A4-9A0E-33721E30D7E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5" creationId="{8B9D1A6A-B6B1-412D-8FB2-5D8C9B1554A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6" creationId="{4FEFAEE9-E619-4E5F-8AA7-6B5AFEB8B52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7" creationId="{3793ABA4-0204-4FD2-AD98-CB94E4FF55F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8" creationId="{597DBC75-B162-4845-ACBC-7AC3BA3C280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09" creationId="{8AFADA04-E16C-485E-988F-C8D4D863504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0" creationId="{C378D759-BA28-43E0-974D-33031B997AC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1" creationId="{3BE9DF64-36AB-4F13-8C8F-8CD2A22FD3E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2" creationId="{F4ABD706-1318-4136-85CD-D6B8892103F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3" creationId="{B1CC6C3D-85D8-4679-89F3-30721031172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4" creationId="{27AD8CFA-DEA0-4C58-9720-7DDD3EE0F70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5" creationId="{9973CEEF-9888-4EE5-AAB0-22BB3C1E88E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6" creationId="{8CBB9282-4239-47E5-90E2-DC0C8F84CF9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7" creationId="{7B440438-B454-40AD-960C-6999CEACB34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8" creationId="{B332F086-2A5E-4DC1-86F4-2F180FDFA44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19" creationId="{DAED410C-FA2D-464E-9139-DBC7576667A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288286636" sldId="265"/>
            <ac:spMk id="120" creationId="{1186993A-BDE8-1C49-BB40-03D62559A9E3}"/>
          </ac:spMkLst>
        </pc:s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1288286636" sldId="265"/>
            <ac:grpSpMk id="80" creationId="{D8CABE40-222C-4478-B1E9-D4F0A06AFFD5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288286636" sldId="265"/>
            <ac:grpSpMk id="81" creationId="{30550FA6-F63D-4A50-AF23-693AC5F78BE2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288286636" sldId="265"/>
            <ac:grpSpMk id="82" creationId="{68753CD3-1883-44C3-9A33-63204DA0A666}"/>
          </ac:grpSpMkLst>
        </pc:grpChg>
        <pc:picChg chg="del">
          <ac:chgData name="Mark Bell" userId="716736f3f0e69fe1" providerId="LiveId" clId="{93CC259D-305D-419C-8548-982095AFFBB0}" dt="2020-09-27T22:24:18.918" v="142" actId="478"/>
          <ac:picMkLst>
            <pc:docMk/>
            <pc:sldMk cId="1288286636" sldId="265"/>
            <ac:picMk id="5" creationId="{724BC674-7E8F-FC45-B734-DE2816EF7B21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288286636" sldId="265"/>
            <ac:picMk id="9" creationId="{1B34BC01-9ED2-7441-9018-7E2D53BE5145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288286636" sldId="265"/>
            <ac:picMk id="10" creationId="{2D8E92C3-2A2D-974F-B94D-2E747C8A8169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1288286636" sldId="265"/>
            <ac:picMk id="78" creationId="{0DA9C37E-EA8F-4B2D-B3C9-EAF700005F24}"/>
          </ac:picMkLst>
        </pc:picChg>
      </pc:sldChg>
      <pc:sldChg chg="addSp delSp modSp new mod delDesignElem">
        <pc:chgData name="Mark Bell" userId="716736f3f0e69fe1" providerId="LiveId" clId="{93CC259D-305D-419C-8548-982095AFFBB0}" dt="2020-09-29T01:24:46.680" v="589"/>
        <pc:sldMkLst>
          <pc:docMk/>
          <pc:sldMk cId="3885774041" sldId="266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" creationId="{F07D49C3-9210-4592-9F22-E1D1AB15CB45}"/>
          </ac:spMkLst>
        </pc:spChg>
        <pc:spChg chg="add del 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" creationId="{8857575C-605E-425B-A09E-4979CB0DB903}"/>
          </ac:spMkLst>
        </pc:spChg>
        <pc:spChg chg="del">
          <ac:chgData name="Mark Bell" userId="716736f3f0e69fe1" providerId="LiveId" clId="{93CC259D-305D-419C-8548-982095AFFBB0}" dt="2020-09-27T22:14:14.028" v="25" actId="931"/>
          <ac:spMkLst>
            <pc:docMk/>
            <pc:sldMk cId="3885774041" sldId="266"/>
            <ac:spMk id="4" creationId="{1A9539D4-A727-432C-ACA3-E4C70BD8FF4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18" creationId="{7870CC07-8D37-4F4D-A73B-9762FFAB178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19" creationId="{06B84BAB-C27B-4804-9496-FDDA7FF6F24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0" creationId="{45E90447-AF32-4C90-8940-D5EBE9F6406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1" creationId="{DFD35AB5-2871-471E-87D3-C3C024C31EA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2" creationId="{60EED77B-C4CD-44DE-B7AA-472CBEE6ECA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3" creationId="{68122908-2E24-4971-A70E-29CFE953E57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4" creationId="{43930918-848F-4F70-8C42-426DCCB4D45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5" creationId="{7C2C1A0B-06A1-4F89-9A58-66CAB57F1FD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6" creationId="{F26FAEF0-6EA1-41B4-AC1D-0BC56E43EFE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7" creationId="{563F085C-A9C1-47AB-9656-468B79DE5A2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8" creationId="{38F45A3E-0BAF-4E7A-AD24-51B345041D5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29" creationId="{5340FE26-BABB-409C-A32A-B3D10BD2355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0" creationId="{A9468B59-1984-42C3-88A4-942CF6EF755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1" creationId="{F6B5E914-0078-49CC-AD42-C97DC361CD0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2" creationId="{D18B3F5A-0978-48AE-9360-8ABC8CEABB1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3" creationId="{27E73F9B-CBFF-473A-9B41-8964B831E9F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4" creationId="{558218B5-0904-4C19-8935-1A64432BC2D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5" creationId="{DBCBCB59-A700-4032-AB43-CB066879962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6" creationId="{861A9C11-1685-4F09-B995-D5ECAD153FE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7" creationId="{57CCC420-3BF0-4A3E-A4FB-41537B06427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8" creationId="{1DEFC6D1-15DA-4DDC-8FD1-B7630B8D607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39" creationId="{0C6F2EE9-81FE-4B46-9513-6EC7D930124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0" creationId="{26DF77E9-F68C-4FE0-864E-A4A4DE36169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1" creationId="{9D3495ED-B588-4755-B8BB-18D33E4AC41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2" creationId="{E76105FE-305A-42A7-B2DD-388B99FAB80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3" creationId="{F1883F6E-6FAE-49E2-AE28-02B88BEBF6D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4" creationId="{8C8A198F-A0AA-455F-ACD5-8587457BDD5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5" creationId="{E57E155C-0F05-498E-B0E3-33AE15B7E85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6" creationId="{3D7FB1D7-F9DB-443D-A2D4-40C46F6975A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7" creationId="{9EF7FB08-B52A-4C0D-BF32-AC6D91AE998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8" creationId="{2A27D708-7911-4EAB-8A9D-E608726B57C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49" creationId="{40A3E3AC-335B-4EAB-A5D4-E72C8434ABB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50" creationId="{FC4E923E-7CEC-4950-8C12-F40EAE7A367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51" creationId="{23A92FB5-3211-4195-8FFA-A8F49F6777E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52" creationId="{BB88442A-84E1-4264-BD24-B14020F21EF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53" creationId="{B47AD665-0844-40BF-AE62-BA493929C50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885774041" sldId="266"/>
            <ac:spMk id="54" creationId="{01D8E540-292C-4867-BD21-43910262E9F7}"/>
          </ac:spMkLst>
        </pc:s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3885774041" sldId="266"/>
            <ac:grpSpMk id="15" creationId="{A24E966C-35F3-4DB1-8C23-4BC252E4E4A2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3885774041" sldId="266"/>
            <ac:grpSpMk id="16" creationId="{C24ADCBC-2A94-4F6E-BC8D-278612B7ACF0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3885774041" sldId="266"/>
            <ac:grpSpMk id="17" creationId="{A00C8F50-D632-4BE8-B5BF-8AEAE2D13262}"/>
          </ac:grpSpMkLst>
        </pc:grpChg>
        <pc:picChg chg="add del mod">
          <ac:chgData name="Mark Bell" userId="716736f3f0e69fe1" providerId="LiveId" clId="{93CC259D-305D-419C-8548-982095AFFBB0}" dt="2020-09-27T22:14:06.438" v="24" actId="931"/>
          <ac:picMkLst>
            <pc:docMk/>
            <pc:sldMk cId="3885774041" sldId="266"/>
            <ac:picMk id="6" creationId="{01754187-E897-4EF2-A806-7EBB4884EE85}"/>
          </ac:picMkLst>
        </pc:picChg>
        <pc:picChg chg="add mod modCrop">
          <ac:chgData name="Mark Bell" userId="716736f3f0e69fe1" providerId="LiveId" clId="{93CC259D-305D-419C-8548-982095AFFBB0}" dt="2020-09-29T01:24:46.680" v="589"/>
          <ac:picMkLst>
            <pc:docMk/>
            <pc:sldMk cId="3885774041" sldId="266"/>
            <ac:picMk id="8" creationId="{6FF01390-0369-45F9-B364-C0D456D801F8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3885774041" sldId="266"/>
            <ac:picMk id="13" creationId="{519FA62B-A2C9-49F5-8C45-9D5CDCD72B49}"/>
          </ac:picMkLst>
        </pc:picChg>
      </pc:sldChg>
      <pc:sldChg chg="modSp add mod ord">
        <pc:chgData name="Mark Bell" userId="716736f3f0e69fe1" providerId="LiveId" clId="{93CC259D-305D-419C-8548-982095AFFBB0}" dt="2020-09-29T01:24:46.680" v="589"/>
        <pc:sldMkLst>
          <pc:docMk/>
          <pc:sldMk cId="334270118" sldId="267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334270118" sldId="267"/>
            <ac:spMk id="2" creationId="{4F12F5E1-0305-C14B-AFF8-EDE1AF46940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334270118" sldId="267"/>
            <ac:spMk id="3" creationId="{33FD9B4C-BDEC-EF4A-B24E-082AB0C6468B}"/>
          </ac:spMkLst>
        </pc:spChg>
      </pc:sldChg>
      <pc:sldChg chg="delSp modSp delDesignElem">
        <pc:chgData name="Mark Bell" userId="716736f3f0e69fe1" providerId="LiveId" clId="{93CC259D-305D-419C-8548-982095AFFBB0}" dt="2020-09-29T01:24:46.680" v="589"/>
        <pc:sldMkLst>
          <pc:docMk/>
          <pc:sldMk cId="1821705896" sldId="268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2" creationId="{1303A094-8FB8-E248-9AEC-1A5DCA0D6C4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14" creationId="{FE8F76EE-828A-4810-80E9-8F2F3869605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25" creationId="{9FB88120-F47F-4DA4-A647-655884EE478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26" creationId="{5972D677-EB37-43AB-8CCC-1076841BF88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27" creationId="{62A766E0-4869-4F29-98D4-BBC376C2D8E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28" creationId="{5EE20B16-4564-472A-B033-E30CDD1DD4D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29" creationId="{DABEBF89-0B7D-43FF-BF13-0973BCC3A86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0" creationId="{4A471600-8826-47EC-A5CD-CA01FD834B9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1" creationId="{6F9C0336-203B-46C7-99A4-3D0A57801A1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2" creationId="{19680C1C-4144-49AF-AFF1-94748CD3F39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3" creationId="{491F1B84-41DA-4997-83C1-6070F6C4C7E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4" creationId="{5E4BF4FD-49EC-43C4-8D16-80BE8FB80A5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5" creationId="{DAEF5323-92EC-4427-9CD7-68F76A357E9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6" creationId="{60D0FC30-2D0E-4781-B6AF-7B6493919D4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7" creationId="{819512AF-8BEB-4542-9F17-B3BFB03B32A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8" creationId="{3BB84AA6-0A41-420E-821B-7728AE49223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39" creationId="{CB68734A-25BD-4982-A209-2E5D1875B2F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0" creationId="{56AB0ACE-E089-4220-A807-85758EA9D58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1" creationId="{A76AA469-057E-4F79-BEB9-306CD415392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2" creationId="{50BC3E81-9927-4C57-BB00-4045CCD6999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3" creationId="{AD4B2FDF-540A-49A0-9DC9-D5054CD454B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4" creationId="{69BA5CB2-ADBA-4166-B45C-99ED85ACD80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5" creationId="{CBBB12A9-E7B8-423A-AC3D-584FF4745C8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6" creationId="{B4FCF827-94F2-40EA-98F6-B0059042205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7" creationId="{88F329AB-2148-45E1-A176-70C72553F00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8" creationId="{D6FB03B4-1125-4CF3-A32D-635D4ABBA69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49" creationId="{B75BE7AC-1221-4298-8EBB-F7C3BA020FA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0" creationId="{41307B62-5EF1-4017-8EEA-2CB8365BB74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1" creationId="{1FA74FE2-D3E6-452D-BAF6-5D1ED1FE7F9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2" creationId="{A5A78A95-E0DA-46E2-8D2C-1A2E95B7A7D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3" creationId="{854BD4BF-5CE7-4F8D-953C-87592B9C28E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4" creationId="{7A02B715-3021-45C0-AABD-9A11DF9DA42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5" creationId="{610B7212-0152-4F0F-A1CF-03533C416A3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6" creationId="{D75B0380-7D83-4786-812B-8EA1D74B7EF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7" creationId="{454C2B9C-31DA-4FD1-9BB4-2BE02C01D7E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8" creationId="{F4573E58-0FE0-48EC-9FC0-1971A1C41F9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59" creationId="{2366F124-B63E-4121-ABE8-CAE346F364B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60" creationId="{975D44DE-7502-4B0E-B519-46DBC65967C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821705896" sldId="268"/>
            <ac:spMk id="161" creationId="{A3478D8C-EF93-40E8-86A6-7CFE4BB50B3E}"/>
          </ac:spMkLst>
        </pc:s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1821705896" sldId="268"/>
            <ac:grpSpMk id="122" creationId="{6793DC89-E9E3-46CC-9998-C0B67D0F4759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821705896" sldId="268"/>
            <ac:grpSpMk id="123" creationId="{B7EEEF19-9CA8-486F-AE73-DE73BF45FF8B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821705896" sldId="268"/>
            <ac:grpSpMk id="124" creationId="{3B292D1F-7CF5-4D3D-95DB-77A00EF6873D}"/>
          </ac:grpSpMkLst>
        </pc:gr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821705896" sldId="268"/>
            <ac:picMk id="13" creationId="{C5F031D2-7F3E-2243-AE5A-DBF44DE3E605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821705896" sldId="268"/>
            <ac:picMk id="16" creationId="{66C0C0CF-4046-704D-BE54-03A6801F708B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1821705896" sldId="268"/>
            <ac:picMk id="120" creationId="{3B54EE56-CEC8-4067-8435-4D5937939AFD}"/>
          </ac:picMkLst>
        </pc:picChg>
      </pc:sldChg>
      <pc:sldChg chg="delSp modSp delDesignElem">
        <pc:chgData name="Mark Bell" userId="716736f3f0e69fe1" providerId="LiveId" clId="{93CC259D-305D-419C-8548-982095AFFBB0}" dt="2020-09-29T01:24:46.680" v="589"/>
        <pc:sldMkLst>
          <pc:docMk/>
          <pc:sldMk cId="1148394743" sldId="269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" creationId="{83269EF9-FBA4-F643-8162-1AD7DC41BF6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12" creationId="{48CA8EC9-636F-4DC4-91F4-0230568A76A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0" creationId="{FA102FEB-23DD-405A-89A1-1F339D4EEAA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1" creationId="{A806EC65-81CF-465F-8FEF-E37553644EA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2" creationId="{7B711B38-0BE9-47C7-A729-3BB9FC76D21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3" creationId="{032004D3-DAD0-4AC5-821A-95EEC4DF302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4" creationId="{7CF47654-7ABD-40C2-95EE-7726D44694F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5" creationId="{498F9C56-D5CD-4A30-B91A-0436DE980DC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6" creationId="{EF229B63-3512-488C-8B9F-EFB2EEB71AD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7" creationId="{6FCED579-61B6-42F3-8C1A-F99ABB6CA8A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8" creationId="{CA1F3999-C424-4290-B3A2-CF13438F29C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29" creationId="{E7C40A91-3475-4B25-8203-F08EC1A5012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0" creationId="{856541D9-BA30-490A-85FA-718C8803211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1" creationId="{B2229719-755A-484A-9F53-75D6C70FFDA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2" creationId="{F252E273-06CD-4724-A83A-A0C35C259F7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3" creationId="{693859FB-7C58-4A7E-BE2D-E7AB2652E9C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4" creationId="{1B5606CE-0FA3-4AD5-9569-AF6CC8777A4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5" creationId="{7603846F-86ED-4EE2-B91D-CDDF6CD692F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6" creationId="{59AC8F8F-3DC6-4713-994A-A7B0182615E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7" creationId="{3B2C828C-4E94-4D65-85EB-4163592287D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8" creationId="{9B76F62A-C88E-4FED-9BF1-C1B4E2D5FF3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39" creationId="{0DA8B27C-A2A3-4831-AAA6-6D41FE6AA17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0" creationId="{0531F438-04FB-4DAC-BD6E-64128471949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1" creationId="{033AC26D-688C-46A4-9A0E-33721E30D7E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2" creationId="{8B9D1A6A-B6B1-412D-8FB2-5D8C9B1554A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3" creationId="{4FEFAEE9-E619-4E5F-8AA7-6B5AFEB8B52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4" creationId="{3793ABA4-0204-4FD2-AD98-CB94E4FF55F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5" creationId="{597DBC75-B162-4845-ACBC-7AC3BA3C280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6" creationId="{8AFADA04-E16C-485E-988F-C8D4D863504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7" creationId="{C378D759-BA28-43E0-974D-33031B997AC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8" creationId="{3BE9DF64-36AB-4F13-8C8F-8CD2A22FD3E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49" creationId="{F4ABD706-1318-4136-85CD-D6B8892103F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0" creationId="{B1CC6C3D-85D8-4679-89F3-30721031172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1" creationId="{27AD8CFA-DEA0-4C58-9720-7DDD3EE0F70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2" creationId="{9973CEEF-9888-4EE5-AAB0-22BB3C1E88E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3" creationId="{8CBB9282-4239-47E5-90E2-DC0C8F84CF9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4" creationId="{7B440438-B454-40AD-960C-6999CEACB34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5" creationId="{B332F086-2A5E-4DC1-86F4-2F180FDFA44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148394743" sldId="269"/>
            <ac:spMk id="56" creationId="{DAED410C-FA2D-464E-9139-DBC7576667A3}"/>
          </ac:spMkLst>
        </pc:s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1148394743" sldId="269"/>
            <ac:grpSpMk id="17" creationId="{D8CABE40-222C-4478-B1E9-D4F0A06AFFD5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148394743" sldId="269"/>
            <ac:grpSpMk id="18" creationId="{30550FA6-F63D-4A50-AF23-693AC5F78BE2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1148394743" sldId="269"/>
            <ac:grpSpMk id="19" creationId="{68753CD3-1883-44C3-9A33-63204DA0A666}"/>
          </ac:grpSpMkLst>
        </pc:gr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148394743" sldId="269"/>
            <ac:picMk id="6" creationId="{B6F4D11D-F240-2D49-833C-C9CA66EB5B5C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148394743" sldId="269"/>
            <ac:picMk id="8" creationId="{61E17895-CFB1-CF46-B9E7-93C033B6D5BA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1148394743" sldId="269"/>
            <ac:picMk id="15" creationId="{0DA9C37E-EA8F-4B2D-B3C9-EAF700005F24}"/>
          </ac:picMkLst>
        </pc:pic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774265281" sldId="270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774265281" sldId="270"/>
            <ac:spMk id="2" creationId="{8219C976-5BDD-6A43-8D75-FC34A4711F2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774265281" sldId="270"/>
            <ac:spMk id="9" creationId="{BB68295F-C853-4345-A182-F6681F27882A}"/>
          </ac:spMkLst>
        </pc:s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774265281" sldId="270"/>
            <ac:picMk id="6" creationId="{621D2E51-CF8F-7942-A300-2625BF321058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774265281" sldId="270"/>
            <ac:picMk id="8" creationId="{BA18957A-43B8-8B46-B513-C4E9AD836BB3}"/>
          </ac:picMkLst>
        </pc:pic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1077204465" sldId="271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077204465" sldId="271"/>
            <ac:spMk id="2" creationId="{E871353C-3EC6-D944-9A3F-864C6E0E46B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077204465" sldId="271"/>
            <ac:spMk id="3" creationId="{E057FA65-085B-574D-BC10-B15EE3E87A1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1077204465" sldId="271"/>
            <ac:spMk id="5" creationId="{C7AB97C4-CB43-3B4E-A5ED-C080CFFCAF42}"/>
          </ac:spMkLst>
        </pc:s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077204465" sldId="271"/>
            <ac:picMk id="8" creationId="{948D5BF8-359A-E24C-8E73-E19FF4EAC750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1077204465" sldId="271"/>
            <ac:picMk id="10" creationId="{2FA66241-FD01-EB41-97F7-AD282EC59737}"/>
          </ac:picMkLst>
        </pc:picChg>
      </pc:sldChg>
      <pc:sldChg chg="delSp modSp delDesignElem">
        <pc:chgData name="Mark Bell" userId="716736f3f0e69fe1" providerId="LiveId" clId="{93CC259D-305D-419C-8548-982095AFFBB0}" dt="2020-09-29T01:24:46.680" v="589"/>
        <pc:sldMkLst>
          <pc:docMk/>
          <pc:sldMk cId="2375913654" sldId="272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" creationId="{A281A618-579F-0042-B13B-D0D13BF2290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12" creationId="{FB5E3CD0-36AB-4A76-94DC-78E64665842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0" creationId="{9FB88120-F47F-4DA4-A647-655884EE478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1" creationId="{5972D677-EB37-43AB-8CCC-1076841BF88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2" creationId="{62A766E0-4869-4F29-98D4-BBC376C2D8E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3" creationId="{5EE20B16-4564-472A-B033-E30CDD1DD4D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4" creationId="{DABEBF89-0B7D-43FF-BF13-0973BCC3A86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5" creationId="{4A471600-8826-47EC-A5CD-CA01FD834B9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6" creationId="{6F9C0336-203B-46C7-99A4-3D0A57801A1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7" creationId="{19680C1C-4144-49AF-AFF1-94748CD3F399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8" creationId="{491F1B84-41DA-4997-83C1-6070F6C4C7E5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29" creationId="{5E4BF4FD-49EC-43C4-8D16-80BE8FB80A5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0" creationId="{DAEF5323-92EC-4427-9CD7-68F76A357E9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1" creationId="{60D0FC30-2D0E-4781-B6AF-7B6493919D4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2" creationId="{819512AF-8BEB-4542-9F17-B3BFB03B32A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3" creationId="{3BB84AA6-0A41-420E-821B-7728AE49223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4" creationId="{CB68734A-25BD-4982-A209-2E5D1875B2F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5" creationId="{56AB0ACE-E089-4220-A807-85758EA9D584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6" creationId="{A76AA469-057E-4F79-BEB9-306CD415392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7" creationId="{50BC3E81-9927-4C57-BB00-4045CCD6999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8" creationId="{AD4B2FDF-540A-49A0-9DC9-D5054CD454BE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39" creationId="{69BA5CB2-ADBA-4166-B45C-99ED85ACD801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0" creationId="{CBBB12A9-E7B8-423A-AC3D-584FF4745C8D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1" creationId="{B4FCF827-94F2-40EA-98F6-B0059042205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2" creationId="{88F329AB-2148-45E1-A176-70C72553F008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3" creationId="{D6FB03B4-1125-4CF3-A32D-635D4ABBA69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4" creationId="{B75BE7AC-1221-4298-8EBB-F7C3BA020FA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5" creationId="{41307B62-5EF1-4017-8EEA-2CB8365BB74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6" creationId="{1FA74FE2-D3E6-452D-BAF6-5D1ED1FE7F9B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7" creationId="{A5A78A95-E0DA-46E2-8D2C-1A2E95B7A7D7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8" creationId="{854BD4BF-5CE7-4F8D-953C-87592B9C28E6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49" creationId="{7A02B715-3021-45C0-AABD-9A11DF9DA42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0" creationId="{610B7212-0152-4F0F-A1CF-03533C416A3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1" creationId="{D75B0380-7D83-4786-812B-8EA1D74B7EFA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2" creationId="{454C2B9C-31DA-4FD1-9BB4-2BE02C01D7E3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3" creationId="{F4573E58-0FE0-48EC-9FC0-1971A1C41F92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4" creationId="{2366F124-B63E-4121-ABE8-CAE346F364BC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5" creationId="{975D44DE-7502-4B0E-B519-46DBC65967CF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k cId="2375913654" sldId="272"/>
            <ac:spMk id="56" creationId="{A3478D8C-EF93-40E8-86A6-7CFE4BB50B3E}"/>
          </ac:spMkLst>
        </pc:spChg>
        <pc:grpChg chg="del mod">
          <ac:chgData name="Mark Bell" userId="716736f3f0e69fe1" providerId="LiveId" clId="{93CC259D-305D-419C-8548-982095AFFBB0}" dt="2020-09-29T01:24:46.680" v="589"/>
          <ac:grpSpMkLst>
            <pc:docMk/>
            <pc:sldMk cId="2375913654" sldId="272"/>
            <ac:grpSpMk id="17" creationId="{6793DC89-E9E3-46CC-9998-C0B67D0F4759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2375913654" sldId="272"/>
            <ac:grpSpMk id="18" creationId="{B7EEEF19-9CA8-486F-AE73-DE73BF45FF8B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k cId="2375913654" sldId="272"/>
            <ac:grpSpMk id="19" creationId="{3B292D1F-7CF5-4D3D-95DB-77A00EF6873D}"/>
          </ac:grpSpMkLst>
        </pc:grp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375913654" sldId="272"/>
            <ac:picMk id="6" creationId="{50ED9E98-30BB-544F-A65E-01D7135A1FA7}"/>
          </ac:picMkLst>
        </pc:picChg>
        <pc:picChg chg="mod">
          <ac:chgData name="Mark Bell" userId="716736f3f0e69fe1" providerId="LiveId" clId="{93CC259D-305D-419C-8548-982095AFFBB0}" dt="2020-09-29T01:24:46.680" v="589"/>
          <ac:picMkLst>
            <pc:docMk/>
            <pc:sldMk cId="2375913654" sldId="272"/>
            <ac:picMk id="8" creationId="{A020DCBA-5E54-874D-8C71-0F6756B00173}"/>
          </ac:picMkLst>
        </pc:picChg>
        <pc:picChg chg="del mod">
          <ac:chgData name="Mark Bell" userId="716736f3f0e69fe1" providerId="LiveId" clId="{93CC259D-305D-419C-8548-982095AFFBB0}" dt="2020-09-29T01:24:46.680" v="589"/>
          <ac:picMkLst>
            <pc:docMk/>
            <pc:sldMk cId="2375913654" sldId="272"/>
            <ac:picMk id="15" creationId="{3B54EE56-CEC8-4067-8435-4D5937939AFD}"/>
          </ac:picMkLst>
        </pc:picChg>
      </pc:sldChg>
      <pc:sldChg chg="modSp">
        <pc:chgData name="Mark Bell" userId="716736f3f0e69fe1" providerId="LiveId" clId="{93CC259D-305D-419C-8548-982095AFFBB0}" dt="2020-09-29T01:24:46.680" v="589"/>
        <pc:sldMkLst>
          <pc:docMk/>
          <pc:sldMk cId="1040594521" sldId="273"/>
        </pc:sldMkLst>
        <pc:spChg chg="mod">
          <ac:chgData name="Mark Bell" userId="716736f3f0e69fe1" providerId="LiveId" clId="{93CC259D-305D-419C-8548-982095AFFBB0}" dt="2020-09-29T01:24:46.680" v="589"/>
          <ac:spMkLst>
            <pc:docMk/>
            <pc:sldMk cId="1040594521" sldId="273"/>
            <ac:spMk id="2" creationId="{47141BDB-9268-E243-AE90-D198B28EA4EA}"/>
          </ac:spMkLst>
        </pc:spChg>
      </pc:sldChg>
      <pc:sldMasterChg chg="modSp modSldLayout">
        <pc:chgData name="Mark Bell" userId="716736f3f0e69fe1" providerId="LiveId" clId="{93CC259D-305D-419C-8548-982095AFFBB0}" dt="2020-09-29T01:24:46.680" v="589"/>
        <pc:sldMasterMkLst>
          <pc:docMk/>
          <pc:sldMasterMk cId="1191597609" sldId="2147483669"/>
        </pc:sldMasterMkLst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5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6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1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2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3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4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5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6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7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8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19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0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1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2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3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4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5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6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7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8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29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0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1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2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3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4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5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6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7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8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39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0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1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2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3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4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5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6" creationId="{00000000-0000-0000-0000-000000000000}"/>
          </ac:spMkLst>
        </pc:spChg>
        <pc:spChg chg="mod">
          <ac:chgData name="Mark Bell" userId="716736f3f0e69fe1" providerId="LiveId" clId="{93CC259D-305D-419C-8548-982095AFFBB0}" dt="2020-09-29T01:24:46.680" v="589"/>
          <ac:spMkLst>
            <pc:docMk/>
            <pc:sldMasterMk cId="1191597609" sldId="2147483669"/>
            <ac:spMk id="47" creationId="{00000000-0000-0000-0000-000000000000}"/>
          </ac:spMkLst>
        </pc:spChg>
        <pc:grpChg chg="mod">
          <ac:chgData name="Mark Bell" userId="716736f3f0e69fe1" providerId="LiveId" clId="{93CC259D-305D-419C-8548-982095AFFBB0}" dt="2020-09-29T01:24:46.680" v="589"/>
          <ac:grpSpMkLst>
            <pc:docMk/>
            <pc:sldMasterMk cId="1191597609" sldId="2147483669"/>
            <ac:grpSpMk id="8" creationId="{00000000-0000-0000-0000-000000000000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asterMk cId="1191597609" sldId="2147483669"/>
            <ac:grpSpMk id="9" creationId="{00000000-0000-0000-0000-000000000000}"/>
          </ac:grpSpMkLst>
        </pc:grpChg>
        <pc:grpChg chg="mod">
          <ac:chgData name="Mark Bell" userId="716736f3f0e69fe1" providerId="LiveId" clId="{93CC259D-305D-419C-8548-982095AFFBB0}" dt="2020-09-29T01:24:46.680" v="589"/>
          <ac:grpSpMkLst>
            <pc:docMk/>
            <pc:sldMasterMk cId="1191597609" sldId="2147483669"/>
            <ac:grpSpMk id="10" creationId="{00000000-0000-0000-0000-000000000000}"/>
          </ac:grpSpMkLst>
        </pc:grpChg>
        <pc:picChg chg="mod">
          <ac:chgData name="Mark Bell" userId="716736f3f0e69fe1" providerId="LiveId" clId="{93CC259D-305D-419C-8548-982095AFFBB0}" dt="2020-09-29T01:24:46.680" v="589"/>
          <ac:picMkLst>
            <pc:docMk/>
            <pc:sldMasterMk cId="1191597609" sldId="2147483669"/>
            <ac:picMk id="7" creationId="{00000000-0000-0000-0000-000000000000}"/>
          </ac:picMkLst>
        </pc:pic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2475442063" sldId="2147483670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6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6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6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7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8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9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0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1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475442063" sldId="2147483670"/>
              <ac:spMk id="120" creationId="{00000000-0000-0000-0000-000000000000}"/>
            </ac:spMkLst>
          </pc:spChg>
          <pc:grpChg chg="mod">
            <ac:chgData name="Mark Bell" userId="716736f3f0e69fe1" providerId="LiveId" clId="{93CC259D-305D-419C-8548-982095AFFBB0}" dt="2020-09-29T01:24:46.680" v="589"/>
            <ac:grpSpMkLst>
              <pc:docMk/>
              <pc:sldMasterMk cId="1191597609" sldId="2147483669"/>
              <pc:sldLayoutMk cId="2475442063" sldId="2147483670"/>
              <ac:grpSpMk id="66" creationId="{00000000-0000-0000-0000-000000000000}"/>
            </ac:grpSpMkLst>
          </pc:grpChg>
          <pc:picChg chg="mod">
            <ac:chgData name="Mark Bell" userId="716736f3f0e69fe1" providerId="LiveId" clId="{93CC259D-305D-419C-8548-982095AFFBB0}" dt="2020-09-29T01:24:46.680" v="589"/>
            <ac:picMkLst>
              <pc:docMk/>
              <pc:sldMasterMk cId="1191597609" sldId="2147483669"/>
              <pc:sldLayoutMk cId="2475442063" sldId="2147483670"/>
              <ac:picMk id="62" creationId="{00000000-0000-0000-0000-000000000000}"/>
            </ac:picMkLst>
          </pc:pic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2897898798" sldId="2147483671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897898798" sldId="2147483671"/>
              <ac:spMk id="4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897898798" sldId="2147483671"/>
              <ac:spMk id="4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897898798" sldId="2147483671"/>
              <ac:spMk id="4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897898798" sldId="2147483671"/>
              <ac:spMk id="5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897898798" sldId="2147483671"/>
              <ac:spMk id="51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2356647229" sldId="2147483672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356647229" sldId="2147483672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356647229" sldId="2147483672"/>
              <ac:spMk id="3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1752958047" sldId="2147483673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752958047" sldId="2147483673"/>
              <ac:spMk id="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752958047" sldId="2147483673"/>
              <ac:spMk id="4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1560086422" sldId="2147483674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560086422" sldId="2147483674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560086422" sldId="2147483674"/>
              <ac:spMk id="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560086422" sldId="2147483674"/>
              <ac:spMk id="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560086422" sldId="2147483674"/>
              <ac:spMk id="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560086422" sldId="2147483674"/>
              <ac:spMk id="6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777807650" sldId="2147483677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777807650" sldId="2147483677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777807650" sldId="2147483677"/>
              <ac:spMk id="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777807650" sldId="2147483677"/>
              <ac:spMk id="4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2396827094" sldId="2147483678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396827094" sldId="2147483678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396827094" sldId="2147483678"/>
              <ac:spMk id="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396827094" sldId="2147483678"/>
              <ac:spMk id="4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447785664" sldId="2147483679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447785664" sldId="2147483679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447785664" sldId="2147483679"/>
              <ac:spMk id="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447785664" sldId="2147483679"/>
              <ac:spMk id="4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3144301650" sldId="2147483680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3144301650" sldId="2147483680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3144301650" sldId="2147483680"/>
              <ac:spMk id="4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2250514038" sldId="2147483681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250514038" sldId="2147483681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250514038" sldId="2147483681"/>
              <ac:spMk id="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250514038" sldId="2147483681"/>
              <ac:spMk id="1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250514038" sldId="2147483681"/>
              <ac:spMk id="5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250514038" sldId="2147483681"/>
              <ac:spMk id="53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4092623700" sldId="2147483682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4092623700" sldId="2147483682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4092623700" sldId="2147483682"/>
              <ac:spMk id="4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2938254134" sldId="2147483683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8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1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1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1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2938254134" sldId="2147483683"/>
              <ac:spMk id="15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1872669518" sldId="2147483684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19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0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1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3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4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5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6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27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2669518" sldId="2147483684"/>
              <ac:spMk id="30" creationId="{00000000-0000-0000-0000-000000000000}"/>
            </ac:spMkLst>
          </pc:spChg>
        </pc:sldLayoutChg>
        <pc:sldLayoutChg chg="modSp">
          <pc:chgData name="Mark Bell" userId="716736f3f0e69fe1" providerId="LiveId" clId="{93CC259D-305D-419C-8548-982095AFFBB0}" dt="2020-09-29T01:24:46.680" v="589"/>
          <pc:sldLayoutMkLst>
            <pc:docMk/>
            <pc:sldMasterMk cId="1191597609" sldId="2147483669"/>
            <pc:sldLayoutMk cId="1877940053" sldId="2147483686"/>
          </pc:sldLayoutMkLst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7940053" sldId="2147483686"/>
              <ac:spMk id="2" creationId="{00000000-0000-0000-0000-000000000000}"/>
            </ac:spMkLst>
          </pc:spChg>
          <pc:spChg chg="mod">
            <ac:chgData name="Mark Bell" userId="716736f3f0e69fe1" providerId="LiveId" clId="{93CC259D-305D-419C-8548-982095AFFBB0}" dt="2020-09-29T01:24:46.680" v="589"/>
            <ac:spMkLst>
              <pc:docMk/>
              <pc:sldMasterMk cId="1191597609" sldId="2147483669"/>
              <pc:sldLayoutMk cId="1877940053" sldId="2147483686"/>
              <ac:spMk id="3" creationId="{00000000-0000-0000-0000-000000000000}"/>
            </ac:spMkLst>
          </pc:spChg>
        </pc:sldLayoutChg>
      </pc:sldMasterChg>
    </pc:docChg>
  </pc:docChgLst>
  <pc:docChgLst>
    <pc:chgData name="Mark Bell" userId="716736f3f0e69fe1" providerId="LiveId" clId="{C9C4D8B5-6A5C-1146-ADC9-1E084024E88A}"/>
    <pc:docChg chg="undo custSel modSld">
      <pc:chgData name="Mark Bell" userId="716736f3f0e69fe1" providerId="LiveId" clId="{C9C4D8B5-6A5C-1146-ADC9-1E084024E88A}" dt="2020-10-20T02:06:31.238" v="14" actId="20577"/>
      <pc:docMkLst>
        <pc:docMk/>
      </pc:docMkLst>
      <pc:sldChg chg="modSp">
        <pc:chgData name="Mark Bell" userId="716736f3f0e69fe1" providerId="LiveId" clId="{C9C4D8B5-6A5C-1146-ADC9-1E084024E88A}" dt="2020-10-20T02:06:31.238" v="14" actId="20577"/>
        <pc:sldMkLst>
          <pc:docMk/>
          <pc:sldMk cId="3500645409" sldId="264"/>
        </pc:sldMkLst>
        <pc:spChg chg="mod">
          <ac:chgData name="Mark Bell" userId="716736f3f0e69fe1" providerId="LiveId" clId="{C9C4D8B5-6A5C-1146-ADC9-1E084024E88A}" dt="2020-10-20T02:06:31.238" v="14" actId="20577"/>
          <ac:spMkLst>
            <pc:docMk/>
            <pc:sldMk cId="3500645409" sldId="264"/>
            <ac:spMk id="7" creationId="{3ECCA720-A3D8-6346-B79D-CA25E6DE13F9}"/>
          </ac:spMkLst>
        </pc:spChg>
        <pc:spChg chg="mod">
          <ac:chgData name="Mark Bell" userId="716736f3f0e69fe1" providerId="LiveId" clId="{C9C4D8B5-6A5C-1146-ADC9-1E084024E88A}" dt="2020-10-20T02:06:16.490" v="13" actId="20577"/>
          <ac:spMkLst>
            <pc:docMk/>
            <pc:sldMk cId="3500645409" sldId="264"/>
            <ac:spMk id="8" creationId="{17EFFFCD-1087-0940-A7C1-1B76F82C6C25}"/>
          </ac:spMkLst>
        </pc:spChg>
      </pc:sldChg>
      <pc:sldChg chg="addSp delSp modSp">
        <pc:chgData name="Mark Bell" userId="716736f3f0e69fe1" providerId="LiveId" clId="{C9C4D8B5-6A5C-1146-ADC9-1E084024E88A}" dt="2020-09-28T00:52:16.311" v="12" actId="732"/>
        <pc:sldMkLst>
          <pc:docMk/>
          <pc:sldMk cId="1288286636" sldId="265"/>
        </pc:sldMkLst>
        <pc:spChg chg="add mod">
          <ac:chgData name="Mark Bell" userId="716736f3f0e69fe1" providerId="LiveId" clId="{C9C4D8B5-6A5C-1146-ADC9-1E084024E88A}" dt="2020-09-28T00:45:26.154" v="3" actId="1076"/>
          <ac:spMkLst>
            <pc:docMk/>
            <pc:sldMk cId="1288286636" sldId="265"/>
            <ac:spMk id="3" creationId="{FF0018DA-9439-504D-A949-A279DBDE2C85}"/>
          </ac:spMkLst>
        </pc:spChg>
        <pc:spChg chg="add del">
          <ac:chgData name="Mark Bell" userId="716736f3f0e69fe1" providerId="LiveId" clId="{C9C4D8B5-6A5C-1146-ADC9-1E084024E88A}" dt="2020-09-28T00:48:37.645" v="6" actId="931"/>
          <ac:spMkLst>
            <pc:docMk/>
            <pc:sldMk cId="1288286636" sldId="265"/>
            <ac:spMk id="6" creationId="{30F810F0-D223-4E40-9A4F-0A775F0A6213}"/>
          </ac:spMkLst>
        </pc:spChg>
        <pc:picChg chg="add del mod ord modCrop">
          <ac:chgData name="Mark Bell" userId="716736f3f0e69fe1" providerId="LiveId" clId="{C9C4D8B5-6A5C-1146-ADC9-1E084024E88A}" dt="2020-09-28T00:47:42.275" v="5" actId="931"/>
          <ac:picMkLst>
            <pc:docMk/>
            <pc:sldMk cId="1288286636" sldId="265"/>
            <ac:picMk id="8" creationId="{4BB9DDB0-0E0E-DF44-8DB4-4ED05FA7C70C}"/>
          </ac:picMkLst>
        </pc:picChg>
        <pc:picChg chg="add mod ord modCrop">
          <ac:chgData name="Mark Bell" userId="716736f3f0e69fe1" providerId="LiveId" clId="{C9C4D8B5-6A5C-1146-ADC9-1E084024E88A}" dt="2020-09-28T00:52:16.311" v="12" actId="732"/>
          <ac:picMkLst>
            <pc:docMk/>
            <pc:sldMk cId="1288286636" sldId="265"/>
            <ac:picMk id="9" creationId="{1B34BC01-9ED2-7441-9018-7E2D53BE5145}"/>
          </ac:picMkLst>
        </pc:picChg>
        <pc:picChg chg="add del">
          <ac:chgData name="Mark Bell" userId="716736f3f0e69fe1" providerId="LiveId" clId="{C9C4D8B5-6A5C-1146-ADC9-1E084024E88A}" dt="2020-09-28T00:49:41.795" v="8" actId="931"/>
          <ac:picMkLst>
            <pc:docMk/>
            <pc:sldMk cId="1288286636" sldId="265"/>
            <ac:picMk id="10" creationId="{826AEC45-70E9-7742-9E16-484C84D4B974}"/>
          </ac:picMkLst>
        </pc:picChg>
        <pc:picChg chg="add del">
          <ac:chgData name="Mark Bell" userId="716736f3f0e69fe1" providerId="LiveId" clId="{C9C4D8B5-6A5C-1146-ADC9-1E084024E88A}" dt="2020-09-28T00:51:54.124" v="10" actId="931"/>
          <ac:picMkLst>
            <pc:docMk/>
            <pc:sldMk cId="1288286636" sldId="265"/>
            <ac:picMk id="11" creationId="{5A3D3842-C929-EA41-8A6E-10B890D978C9}"/>
          </ac:picMkLst>
        </pc:picChg>
      </pc:sldChg>
      <pc:sldChg chg="addSp modSp mod setBg">
        <pc:chgData name="Mark Bell" userId="716736f3f0e69fe1" providerId="LiveId" clId="{C9C4D8B5-6A5C-1146-ADC9-1E084024E88A}" dt="2020-09-28T00:40:45.126" v="0" actId="26606"/>
        <pc:sldMkLst>
          <pc:docMk/>
          <pc:sldMk cId="3885774041" sldId="266"/>
        </pc:sldMkLst>
        <pc:spChg chg="mod">
          <ac:chgData name="Mark Bell" userId="716736f3f0e69fe1" providerId="LiveId" clId="{C9C4D8B5-6A5C-1146-ADC9-1E084024E88A}" dt="2020-09-28T00:40:45.126" v="0" actId="26606"/>
          <ac:spMkLst>
            <pc:docMk/>
            <pc:sldMk cId="3885774041" sldId="266"/>
            <ac:spMk id="2" creationId="{F07D49C3-9210-4592-9F22-E1D1AB15CB45}"/>
          </ac:spMkLst>
        </pc:spChg>
        <pc:spChg chg="mod">
          <ac:chgData name="Mark Bell" userId="716736f3f0e69fe1" providerId="LiveId" clId="{C9C4D8B5-6A5C-1146-ADC9-1E084024E88A}" dt="2020-09-28T00:40:45.126" v="0" actId="26606"/>
          <ac:spMkLst>
            <pc:docMk/>
            <pc:sldMk cId="3885774041" sldId="266"/>
            <ac:spMk id="3" creationId="{8857575C-605E-425B-A09E-4979CB0DB903}"/>
          </ac:spMkLst>
        </pc:spChg>
        <pc:grpChg chg="add">
          <ac:chgData name="Mark Bell" userId="716736f3f0e69fe1" providerId="LiveId" clId="{C9C4D8B5-6A5C-1146-ADC9-1E084024E88A}" dt="2020-09-28T00:40:45.126" v="0" actId="26606"/>
          <ac:grpSpMkLst>
            <pc:docMk/>
            <pc:sldMk cId="3885774041" sldId="266"/>
            <ac:grpSpMk id="15" creationId="{A24E966C-35F3-4DB1-8C23-4BC252E4E4A2}"/>
          </ac:grpSpMkLst>
        </pc:grpChg>
        <pc:picChg chg="mod">
          <ac:chgData name="Mark Bell" userId="716736f3f0e69fe1" providerId="LiveId" clId="{C9C4D8B5-6A5C-1146-ADC9-1E084024E88A}" dt="2020-09-28T00:40:45.126" v="0" actId="26606"/>
          <ac:picMkLst>
            <pc:docMk/>
            <pc:sldMk cId="3885774041" sldId="266"/>
            <ac:picMk id="8" creationId="{6FF01390-0369-45F9-B364-C0D456D801F8}"/>
          </ac:picMkLst>
        </pc:picChg>
        <pc:picChg chg="add">
          <ac:chgData name="Mark Bell" userId="716736f3f0e69fe1" providerId="LiveId" clId="{C9C4D8B5-6A5C-1146-ADC9-1E084024E88A}" dt="2020-09-28T00:40:45.126" v="0" actId="26606"/>
          <ac:picMkLst>
            <pc:docMk/>
            <pc:sldMk cId="3885774041" sldId="266"/>
            <ac:picMk id="13" creationId="{519FA62B-A2C9-49F5-8C45-9D5CDCD72B49}"/>
          </ac:picMkLst>
        </pc:picChg>
      </pc:sldChg>
    </pc:docChg>
  </pc:docChgLst>
  <pc:docChgLst>
    <pc:chgData name="Mark Bell" userId="716736f3f0e69fe1" providerId="LiveId" clId="{DDE19C6B-81D4-DE45-BC93-A2BE5AC69408}"/>
    <pc:docChg chg="undo custSel mod addSld modSld sldOrd">
      <pc:chgData name="Mark Bell" userId="716736f3f0e69fe1" providerId="LiveId" clId="{DDE19C6B-81D4-DE45-BC93-A2BE5AC69408}" dt="2020-09-30T16:13:37.700" v="2096" actId="20577"/>
      <pc:docMkLst>
        <pc:docMk/>
      </pc:docMkLst>
      <pc:sldChg chg="addSp delSp modSp mod">
        <pc:chgData name="Mark Bell" userId="716736f3f0e69fe1" providerId="LiveId" clId="{DDE19C6B-81D4-DE45-BC93-A2BE5AC69408}" dt="2020-09-28T20:51:18.408" v="1827" actId="20577"/>
        <pc:sldMkLst>
          <pc:docMk/>
          <pc:sldMk cId="168441087" sldId="256"/>
        </pc:sldMkLst>
        <pc:spChg chg="mod">
          <ac:chgData name="Mark Bell" userId="716736f3f0e69fe1" providerId="LiveId" clId="{DDE19C6B-81D4-DE45-BC93-A2BE5AC69408}" dt="2020-09-28T20:51:18.408" v="1827" actId="20577"/>
          <ac:spMkLst>
            <pc:docMk/>
            <pc:sldMk cId="168441087" sldId="256"/>
            <ac:spMk id="2" creationId="{84CA9120-A3BC-044B-8E8C-A97BBD99A6F8}"/>
          </ac:spMkLst>
        </pc:spChg>
        <pc:spChg chg="del mod">
          <ac:chgData name="Mark Bell" userId="716736f3f0e69fe1" providerId="LiveId" clId="{DDE19C6B-81D4-DE45-BC93-A2BE5AC69408}" dt="2020-09-28T20:50:51.555" v="1821" actId="478"/>
          <ac:spMkLst>
            <pc:docMk/>
            <pc:sldMk cId="168441087" sldId="256"/>
            <ac:spMk id="3" creationId="{547F550E-AB49-2940-A2E2-37BF50009CA0}"/>
          </ac:spMkLst>
        </pc:spChg>
        <pc:spChg chg="add del mod">
          <ac:chgData name="Mark Bell" userId="716736f3f0e69fe1" providerId="LiveId" clId="{DDE19C6B-81D4-DE45-BC93-A2BE5AC69408}" dt="2020-09-28T20:50:57.979" v="1822" actId="478"/>
          <ac:spMkLst>
            <pc:docMk/>
            <pc:sldMk cId="168441087" sldId="256"/>
            <ac:spMk id="5" creationId="{5A186818-9640-F349-9223-0BE79EA59EF9}"/>
          </ac:spMkLst>
        </pc:spChg>
      </pc:sldChg>
      <pc:sldChg chg="modSp mod">
        <pc:chgData name="Mark Bell" userId="716736f3f0e69fe1" providerId="LiveId" clId="{DDE19C6B-81D4-DE45-BC93-A2BE5AC69408}" dt="2020-09-28T19:30:02.698" v="1345" actId="20577"/>
        <pc:sldMkLst>
          <pc:docMk/>
          <pc:sldMk cId="4077338510" sldId="257"/>
        </pc:sldMkLst>
        <pc:spChg chg="mod">
          <ac:chgData name="Mark Bell" userId="716736f3f0e69fe1" providerId="LiveId" clId="{DDE19C6B-81D4-DE45-BC93-A2BE5AC69408}" dt="2020-09-28T19:30:02.698" v="1345" actId="20577"/>
          <ac:spMkLst>
            <pc:docMk/>
            <pc:sldMk cId="4077338510" sldId="257"/>
            <ac:spMk id="2" creationId="{4F12F5E1-0305-C14B-AFF8-EDE1AF469407}"/>
          </ac:spMkLst>
        </pc:spChg>
        <pc:spChg chg="mod">
          <ac:chgData name="Mark Bell" userId="716736f3f0e69fe1" providerId="LiveId" clId="{DDE19C6B-81D4-DE45-BC93-A2BE5AC69408}" dt="2020-09-28T03:29:03.767" v="516" actId="27636"/>
          <ac:spMkLst>
            <pc:docMk/>
            <pc:sldMk cId="4077338510" sldId="257"/>
            <ac:spMk id="3" creationId="{33FD9B4C-BDEC-EF4A-B24E-082AB0C6468B}"/>
          </ac:spMkLst>
        </pc:spChg>
      </pc:sldChg>
      <pc:sldChg chg="modSp mod">
        <pc:chgData name="Mark Bell" userId="716736f3f0e69fe1" providerId="LiveId" clId="{DDE19C6B-81D4-DE45-BC93-A2BE5AC69408}" dt="2020-09-27T14:06:29.339" v="36" actId="20577"/>
        <pc:sldMkLst>
          <pc:docMk/>
          <pc:sldMk cId="1655944352" sldId="258"/>
        </pc:sldMkLst>
        <pc:spChg chg="mod">
          <ac:chgData name="Mark Bell" userId="716736f3f0e69fe1" providerId="LiveId" clId="{DDE19C6B-81D4-DE45-BC93-A2BE5AC69408}" dt="2020-09-27T14:06:29.339" v="36" actId="20577"/>
          <ac:spMkLst>
            <pc:docMk/>
            <pc:sldMk cId="1655944352" sldId="258"/>
            <ac:spMk id="3" creationId="{4A122185-FF9A-5046-8133-8729B11BEA39}"/>
          </ac:spMkLst>
        </pc:spChg>
      </pc:sldChg>
      <pc:sldChg chg="addSp delSp modSp mod setBg">
        <pc:chgData name="Mark Bell" userId="716736f3f0e69fe1" providerId="LiveId" clId="{DDE19C6B-81D4-DE45-BC93-A2BE5AC69408}" dt="2020-09-28T18:44:21.098" v="920" actId="1035"/>
        <pc:sldMkLst>
          <pc:docMk/>
          <pc:sldMk cId="1572551293" sldId="260"/>
        </pc:sldMkLst>
        <pc:spChg chg="mod">
          <ac:chgData name="Mark Bell" userId="716736f3f0e69fe1" providerId="LiveId" clId="{DDE19C6B-81D4-DE45-BC93-A2BE5AC69408}" dt="2020-09-28T18:43:20.100" v="897" actId="1076"/>
          <ac:spMkLst>
            <pc:docMk/>
            <pc:sldMk cId="1572551293" sldId="260"/>
            <ac:spMk id="2" creationId="{32535747-BF5D-C543-8A52-42C5BD6FA95F}"/>
          </ac:spMkLst>
        </pc:spChg>
        <pc:spChg chg="mod">
          <ac:chgData name="Mark Bell" userId="716736f3f0e69fe1" providerId="LiveId" clId="{DDE19C6B-81D4-DE45-BC93-A2BE5AC69408}" dt="2020-09-28T18:44:21.098" v="920" actId="1035"/>
          <ac:spMkLst>
            <pc:docMk/>
            <pc:sldMk cId="1572551293" sldId="260"/>
            <ac:spMk id="4" creationId="{3400CCF1-4C8C-D242-ACCF-186797E5E0FD}"/>
          </ac:spMkLst>
        </pc:spChg>
        <pc:spChg chg="add del">
          <ac:chgData name="Mark Bell" userId="716736f3f0e69fe1" providerId="LiveId" clId="{DDE19C6B-81D4-DE45-BC93-A2BE5AC69408}" dt="2020-09-28T18:09:33.172" v="638" actId="26606"/>
          <ac:spMkLst>
            <pc:docMk/>
            <pc:sldMk cId="1572551293" sldId="260"/>
            <ac:spMk id="53" creationId="{14436AD2-BD0F-4545-B2E9-06007B35B8A7}"/>
          </ac:spMkLst>
        </pc:spChg>
        <pc:grpChg chg="add del">
          <ac:chgData name="Mark Bell" userId="716736f3f0e69fe1" providerId="LiveId" clId="{DDE19C6B-81D4-DE45-BC93-A2BE5AC69408}" dt="2020-09-28T18:09:33.172" v="638" actId="26606"/>
          <ac:grpSpMkLst>
            <pc:docMk/>
            <pc:sldMk cId="1572551293" sldId="260"/>
            <ac:grpSpMk id="12" creationId="{EC711491-7BB6-4BE6-A470-44BF61D562E0}"/>
          </ac:grpSpMkLst>
        </pc:grpChg>
        <pc:grpChg chg="add">
          <ac:chgData name="Mark Bell" userId="716736f3f0e69fe1" providerId="LiveId" clId="{DDE19C6B-81D4-DE45-BC93-A2BE5AC69408}" dt="2020-09-28T18:09:33.238" v="639" actId="26606"/>
          <ac:grpSpMkLst>
            <pc:docMk/>
            <pc:sldMk cId="1572551293" sldId="260"/>
            <ac:grpSpMk id="56" creationId="{EC711491-7BB6-4BE6-A470-44BF61D562E0}"/>
          </ac:grpSpMkLst>
        </pc:grpChg>
        <pc:picChg chg="mod">
          <ac:chgData name="Mark Bell" userId="716736f3f0e69fe1" providerId="LiveId" clId="{DDE19C6B-81D4-DE45-BC93-A2BE5AC69408}" dt="2020-09-28T18:44:21.098" v="920" actId="1035"/>
          <ac:picMkLst>
            <pc:docMk/>
            <pc:sldMk cId="1572551293" sldId="260"/>
            <ac:picMk id="5" creationId="{724BC674-7E8F-FC45-B734-DE2816EF7B21}"/>
          </ac:picMkLst>
        </pc:picChg>
        <pc:picChg chg="del">
          <ac:chgData name="Mark Bell" userId="716736f3f0e69fe1" providerId="LiveId" clId="{DDE19C6B-81D4-DE45-BC93-A2BE5AC69408}" dt="2020-09-27T17:09:08.928" v="444" actId="478"/>
          <ac:picMkLst>
            <pc:docMk/>
            <pc:sldMk cId="1572551293" sldId="260"/>
            <ac:picMk id="9" creationId="{187E3D54-85B5-2A48-9304-B0D1C388E09C}"/>
          </ac:picMkLst>
        </pc:picChg>
        <pc:picChg chg="add del">
          <ac:chgData name="Mark Bell" userId="716736f3f0e69fe1" providerId="LiveId" clId="{DDE19C6B-81D4-DE45-BC93-A2BE5AC69408}" dt="2020-09-28T18:09:33.172" v="638" actId="26606"/>
          <ac:picMkLst>
            <pc:docMk/>
            <pc:sldMk cId="1572551293" sldId="260"/>
            <ac:picMk id="10" creationId="{5B367C29-5200-4FF1-83B7-18B105A0BDDE}"/>
          </ac:picMkLst>
        </pc:picChg>
        <pc:picChg chg="add">
          <ac:chgData name="Mark Bell" userId="716736f3f0e69fe1" providerId="LiveId" clId="{DDE19C6B-81D4-DE45-BC93-A2BE5AC69408}" dt="2020-09-28T18:09:33.238" v="639" actId="26606"/>
          <ac:picMkLst>
            <pc:docMk/>
            <pc:sldMk cId="1572551293" sldId="260"/>
            <ac:picMk id="55" creationId="{5B367C29-5200-4FF1-83B7-18B105A0BDDE}"/>
          </ac:picMkLst>
        </pc:picChg>
      </pc:sldChg>
      <pc:sldChg chg="modSp mod">
        <pc:chgData name="Mark Bell" userId="716736f3f0e69fe1" providerId="LiveId" clId="{DDE19C6B-81D4-DE45-BC93-A2BE5AC69408}" dt="2020-09-23T22:22:41.312" v="27" actId="20577"/>
        <pc:sldMkLst>
          <pc:docMk/>
          <pc:sldMk cId="1716558081" sldId="261"/>
        </pc:sldMkLst>
        <pc:spChg chg="mod">
          <ac:chgData name="Mark Bell" userId="716736f3f0e69fe1" providerId="LiveId" clId="{DDE19C6B-81D4-DE45-BC93-A2BE5AC69408}" dt="2020-09-23T22:13:24.725" v="4" actId="27636"/>
          <ac:spMkLst>
            <pc:docMk/>
            <pc:sldMk cId="1716558081" sldId="261"/>
            <ac:spMk id="2" creationId="{F7A0A119-331A-2543-A4B5-288D4B09754C}"/>
          </ac:spMkLst>
        </pc:spChg>
        <pc:spChg chg="mod">
          <ac:chgData name="Mark Bell" userId="716736f3f0e69fe1" providerId="LiveId" clId="{DDE19C6B-81D4-DE45-BC93-A2BE5AC69408}" dt="2020-09-23T22:22:41.312" v="27" actId="20577"/>
          <ac:spMkLst>
            <pc:docMk/>
            <pc:sldMk cId="1716558081" sldId="261"/>
            <ac:spMk id="4" creationId="{93061BB4-A3F1-0749-80D2-E02BD1BA5A44}"/>
          </ac:spMkLst>
        </pc:spChg>
      </pc:sldChg>
      <pc:sldChg chg="addSp delSp modSp mod ord setBg">
        <pc:chgData name="Mark Bell" userId="716736f3f0e69fe1" providerId="LiveId" clId="{DDE19C6B-81D4-DE45-BC93-A2BE5AC69408}" dt="2020-09-28T19:36:08.906" v="1349" actId="27636"/>
        <pc:sldMkLst>
          <pc:docMk/>
          <pc:sldMk cId="2352205021" sldId="263"/>
        </pc:sldMkLst>
        <pc:spChg chg="mod">
          <ac:chgData name="Mark Bell" userId="716736f3f0e69fe1" providerId="LiveId" clId="{DDE19C6B-81D4-DE45-BC93-A2BE5AC69408}" dt="2020-09-28T19:23:39.642" v="1165" actId="14100"/>
          <ac:spMkLst>
            <pc:docMk/>
            <pc:sldMk cId="2352205021" sldId="263"/>
            <ac:spMk id="2" creationId="{F3D67A32-4D50-B044-BEE6-B4AEF096DB03}"/>
          </ac:spMkLst>
        </pc:spChg>
        <pc:spChg chg="mod ord">
          <ac:chgData name="Mark Bell" userId="716736f3f0e69fe1" providerId="LiveId" clId="{DDE19C6B-81D4-DE45-BC93-A2BE5AC69408}" dt="2020-09-28T19:36:08.906" v="1349" actId="27636"/>
          <ac:spMkLst>
            <pc:docMk/>
            <pc:sldMk cId="2352205021" sldId="263"/>
            <ac:spMk id="4" creationId="{A384DAAA-7BEA-2347-A5B1-9B0D0C8995B1}"/>
          </ac:spMkLst>
        </pc:spChg>
        <pc:spChg chg="add del">
          <ac:chgData name="Mark Bell" userId="716736f3f0e69fe1" providerId="LiveId" clId="{DDE19C6B-81D4-DE45-BC93-A2BE5AC69408}" dt="2020-09-23T22:14:52.592" v="6" actId="26606"/>
          <ac:spMkLst>
            <pc:docMk/>
            <pc:sldMk cId="2352205021" sldId="263"/>
            <ac:spMk id="61" creationId="{D07D83E6-0915-4F56-84F9-F2E7793E5DE7}"/>
          </ac:spMkLst>
        </pc:spChg>
        <pc:spChg chg="add del">
          <ac:chgData name="Mark Bell" userId="716736f3f0e69fe1" providerId="LiveId" clId="{DDE19C6B-81D4-DE45-BC93-A2BE5AC69408}" dt="2020-09-23T22:14:52.592" v="6" actId="26606"/>
          <ac:spMkLst>
            <pc:docMk/>
            <pc:sldMk cId="2352205021" sldId="263"/>
            <ac:spMk id="63" creationId="{1A4D5337-E656-49B1-89D7-79C950372B3B}"/>
          </ac:spMkLst>
        </pc:spChg>
        <pc:spChg chg="add del">
          <ac:chgData name="Mark Bell" userId="716736f3f0e69fe1" providerId="LiveId" clId="{DDE19C6B-81D4-DE45-BC93-A2BE5AC69408}" dt="2020-09-23T22:14:52.592" v="6" actId="26606"/>
          <ac:spMkLst>
            <pc:docMk/>
            <pc:sldMk cId="2352205021" sldId="263"/>
            <ac:spMk id="65" creationId="{9C36E8A2-C9D2-4A76-AA8D-53878763F6AE}"/>
          </ac:spMkLst>
        </pc:spChg>
        <pc:spChg chg="add del">
          <ac:chgData name="Mark Bell" userId="716736f3f0e69fe1" providerId="LiveId" clId="{DDE19C6B-81D4-DE45-BC93-A2BE5AC69408}" dt="2020-09-23T22:15:33.138" v="10" actId="26606"/>
          <ac:spMkLst>
            <pc:docMk/>
            <pc:sldMk cId="2352205021" sldId="263"/>
            <ac:spMk id="67" creationId="{C2FAC215-55AD-4702-A864-26C674C0BBAF}"/>
          </ac:spMkLst>
        </pc:spChg>
        <pc:spChg chg="add del">
          <ac:chgData name="Mark Bell" userId="716736f3f0e69fe1" providerId="LiveId" clId="{DDE19C6B-81D4-DE45-BC93-A2BE5AC69408}" dt="2020-09-23T22:15:33.138" v="10" actId="26606"/>
          <ac:spMkLst>
            <pc:docMk/>
            <pc:sldMk cId="2352205021" sldId="263"/>
            <ac:spMk id="132" creationId="{4977456D-0026-4F83-9AB0-65127B91E4E9}"/>
          </ac:spMkLst>
        </pc:spChg>
        <pc:spChg chg="add del">
          <ac:chgData name="Mark Bell" userId="716736f3f0e69fe1" providerId="LiveId" clId="{DDE19C6B-81D4-DE45-BC93-A2BE5AC69408}" dt="2020-09-23T22:15:33.138" v="10" actId="26606"/>
          <ac:spMkLst>
            <pc:docMk/>
            <pc:sldMk cId="2352205021" sldId="263"/>
            <ac:spMk id="133" creationId="{57D52F4B-3F9B-49AF-A5F8-4BD303C3EC7D}"/>
          </ac:spMkLst>
        </pc:spChg>
        <pc:spChg chg="add del">
          <ac:chgData name="Mark Bell" userId="716736f3f0e69fe1" providerId="LiveId" clId="{DDE19C6B-81D4-DE45-BC93-A2BE5AC69408}" dt="2020-09-23T22:15:33.138" v="10" actId="26606"/>
          <ac:spMkLst>
            <pc:docMk/>
            <pc:sldMk cId="2352205021" sldId="263"/>
            <ac:spMk id="134" creationId="{1021F3C0-5562-436E-982F-229999280CC5}"/>
          </ac:spMkLst>
        </pc:spChg>
        <pc:spChg chg="add del">
          <ac:chgData name="Mark Bell" userId="716736f3f0e69fe1" providerId="LiveId" clId="{DDE19C6B-81D4-DE45-BC93-A2BE5AC69408}" dt="2020-09-23T22:17:20.759" v="26" actId="26606"/>
          <ac:spMkLst>
            <pc:docMk/>
            <pc:sldMk cId="2352205021" sldId="263"/>
            <ac:spMk id="149" creationId="{5404C2E9-A8E4-49F9-8ACD-45F38F77C174}"/>
          </ac:spMkLst>
        </pc:spChg>
        <pc:grpChg chg="add">
          <ac:chgData name="Mark Bell" userId="716736f3f0e69fe1" providerId="LiveId" clId="{DDE19C6B-81D4-DE45-BC93-A2BE5AC69408}" dt="2020-09-28T19:21:10.119" v="1152" actId="26606"/>
          <ac:grpSpMkLst>
            <pc:docMk/>
            <pc:sldMk cId="2352205021" sldId="263"/>
            <ac:grpSpMk id="16" creationId="{D193FAC8-FF64-40CA-8B2B-3ECFFE4D987B}"/>
          </ac:grpSpMkLst>
        </pc:grpChg>
        <pc:grpChg chg="add del">
          <ac:chgData name="Mark Bell" userId="716736f3f0e69fe1" providerId="LiveId" clId="{DDE19C6B-81D4-DE45-BC93-A2BE5AC69408}" dt="2020-09-23T22:14:52.592" v="6" actId="26606"/>
          <ac:grpSpMkLst>
            <pc:docMk/>
            <pc:sldMk cId="2352205021" sldId="263"/>
            <ac:grpSpMk id="20" creationId="{79792353-AC70-4BE6-9AE4-7E922C29E1B9}"/>
          </ac:grpSpMkLst>
        </pc:grpChg>
        <pc:grpChg chg="add del">
          <ac:chgData name="Mark Bell" userId="716736f3f0e69fe1" providerId="LiveId" clId="{DDE19C6B-81D4-DE45-BC93-A2BE5AC69408}" dt="2020-09-23T22:15:09.010" v="8" actId="26606"/>
          <ac:grpSpMkLst>
            <pc:docMk/>
            <pc:sldMk cId="2352205021" sldId="263"/>
            <ac:grpSpMk id="122" creationId="{D193FAC8-FF64-40CA-8B2B-3ECFFE4D987B}"/>
          </ac:grpSpMkLst>
        </pc:grpChg>
        <pc:grpChg chg="add del">
          <ac:chgData name="Mark Bell" userId="716736f3f0e69fe1" providerId="LiveId" clId="{DDE19C6B-81D4-DE45-BC93-A2BE5AC69408}" dt="2020-09-23T22:15:09.010" v="8" actId="26606"/>
          <ac:grpSpMkLst>
            <pc:docMk/>
            <pc:sldMk cId="2352205021" sldId="263"/>
            <ac:grpSpMk id="124" creationId="{801E0FA9-9BF7-4C13-88C5-ABF2C05B989F}"/>
          </ac:grpSpMkLst>
        </pc:grpChg>
        <pc:grpChg chg="add del">
          <ac:chgData name="Mark Bell" userId="716736f3f0e69fe1" providerId="LiveId" clId="{DDE19C6B-81D4-DE45-BC93-A2BE5AC69408}" dt="2020-09-23T22:15:09.010" v="8" actId="26606"/>
          <ac:grpSpMkLst>
            <pc:docMk/>
            <pc:sldMk cId="2352205021" sldId="263"/>
            <ac:grpSpMk id="128" creationId="{B4018CBD-77DE-4E4A-AA1B-5A80E9D04158}"/>
          </ac:grpSpMkLst>
        </pc:grpChg>
        <pc:grpChg chg="add del">
          <ac:chgData name="Mark Bell" userId="716736f3f0e69fe1" providerId="LiveId" clId="{DDE19C6B-81D4-DE45-BC93-A2BE5AC69408}" dt="2020-09-23T22:15:33.138" v="10" actId="26606"/>
          <ac:grpSpMkLst>
            <pc:docMk/>
            <pc:sldMk cId="2352205021" sldId="263"/>
            <ac:grpSpMk id="131" creationId="{79792353-AC70-4BE6-9AE4-7E922C29E1B9}"/>
          </ac:grpSpMkLst>
        </pc:grpChg>
        <pc:grpChg chg="add del">
          <ac:chgData name="Mark Bell" userId="716736f3f0e69fe1" providerId="LiveId" clId="{DDE19C6B-81D4-DE45-BC93-A2BE5AC69408}" dt="2020-09-23T22:15:44.344" v="12" actId="26606"/>
          <ac:grpSpMkLst>
            <pc:docMk/>
            <pc:sldMk cId="2352205021" sldId="263"/>
            <ac:grpSpMk id="137" creationId="{D193FAC8-FF64-40CA-8B2B-3ECFFE4D987B}"/>
          </ac:grpSpMkLst>
        </pc:grpChg>
        <pc:grpChg chg="add del">
          <ac:chgData name="Mark Bell" userId="716736f3f0e69fe1" providerId="LiveId" clId="{DDE19C6B-81D4-DE45-BC93-A2BE5AC69408}" dt="2020-09-23T22:15:44.344" v="12" actId="26606"/>
          <ac:grpSpMkLst>
            <pc:docMk/>
            <pc:sldMk cId="2352205021" sldId="263"/>
            <ac:grpSpMk id="138" creationId="{A098CBE6-D886-4150-BE94-437D97EAD0CC}"/>
          </ac:grpSpMkLst>
        </pc:grpChg>
        <pc:grpChg chg="add del">
          <ac:chgData name="Mark Bell" userId="716736f3f0e69fe1" providerId="LiveId" clId="{DDE19C6B-81D4-DE45-BC93-A2BE5AC69408}" dt="2020-09-23T22:15:44.344" v="12" actId="26606"/>
          <ac:grpSpMkLst>
            <pc:docMk/>
            <pc:sldMk cId="2352205021" sldId="263"/>
            <ac:grpSpMk id="140" creationId="{6F0CF15A-62E0-4020-A7E5-E6507D5571CB}"/>
          </ac:grpSpMkLst>
        </pc:grpChg>
        <pc:grpChg chg="add del">
          <ac:chgData name="Mark Bell" userId="716736f3f0e69fe1" providerId="LiveId" clId="{DDE19C6B-81D4-DE45-BC93-A2BE5AC69408}" dt="2020-09-23T22:17:20.759" v="26" actId="26606"/>
          <ac:grpSpMkLst>
            <pc:docMk/>
            <pc:sldMk cId="2352205021" sldId="263"/>
            <ac:grpSpMk id="148" creationId="{79792353-AC70-4BE6-9AE4-7E922C29E1B9}"/>
          </ac:grpSpMkLst>
        </pc:grpChg>
        <pc:picChg chg="mod ord">
          <ac:chgData name="Mark Bell" userId="716736f3f0e69fe1" providerId="LiveId" clId="{DDE19C6B-81D4-DE45-BC93-A2BE5AC69408}" dt="2020-09-28T19:26:55.706" v="1321" actId="1037"/>
          <ac:picMkLst>
            <pc:docMk/>
            <pc:sldMk cId="2352205021" sldId="263"/>
            <ac:picMk id="7" creationId="{57F2D791-B176-7A43-9B0C-28A30F885033}"/>
          </ac:picMkLst>
        </pc:picChg>
        <pc:picChg chg="mod ord">
          <ac:chgData name="Mark Bell" userId="716736f3f0e69fe1" providerId="LiveId" clId="{DDE19C6B-81D4-DE45-BC93-A2BE5AC69408}" dt="2020-09-28T19:26:55.706" v="1321" actId="1037"/>
          <ac:picMkLst>
            <pc:docMk/>
            <pc:sldMk cId="2352205021" sldId="263"/>
            <ac:picMk id="9" creationId="{560ACBAF-ADC7-E24D-B32E-CA3373782F1A}"/>
          </ac:picMkLst>
        </pc:picChg>
        <pc:picChg chg="mod">
          <ac:chgData name="Mark Bell" userId="716736f3f0e69fe1" providerId="LiveId" clId="{DDE19C6B-81D4-DE45-BC93-A2BE5AC69408}" dt="2020-09-28T19:27:03.049" v="1332" actId="1038"/>
          <ac:picMkLst>
            <pc:docMk/>
            <pc:sldMk cId="2352205021" sldId="263"/>
            <ac:picMk id="11" creationId="{3C61C38B-4250-1E46-A7AD-DF8A737A7751}"/>
          </ac:picMkLst>
        </pc:picChg>
        <pc:picChg chg="mod">
          <ac:chgData name="Mark Bell" userId="716736f3f0e69fe1" providerId="LiveId" clId="{DDE19C6B-81D4-DE45-BC93-A2BE5AC69408}" dt="2020-09-28T19:27:03.049" v="1332" actId="1038"/>
          <ac:picMkLst>
            <pc:docMk/>
            <pc:sldMk cId="2352205021" sldId="263"/>
            <ac:picMk id="13" creationId="{53D53370-FE9C-DA46-A288-4FF45F47ED99}"/>
          </ac:picMkLst>
        </pc:picChg>
        <pc:picChg chg="add">
          <ac:chgData name="Mark Bell" userId="716736f3f0e69fe1" providerId="LiveId" clId="{DDE19C6B-81D4-DE45-BC93-A2BE5AC69408}" dt="2020-09-28T19:21:10.119" v="1152" actId="26606"/>
          <ac:picMkLst>
            <pc:docMk/>
            <pc:sldMk cId="2352205021" sldId="263"/>
            <ac:picMk id="15" creationId="{25218FE6-2360-458A-868E-0A2BAC203316}"/>
          </ac:picMkLst>
        </pc:picChg>
        <pc:picChg chg="add del">
          <ac:chgData name="Mark Bell" userId="716736f3f0e69fe1" providerId="LiveId" clId="{DDE19C6B-81D4-DE45-BC93-A2BE5AC69408}" dt="2020-09-23T22:14:52.592" v="6" actId="26606"/>
          <ac:picMkLst>
            <pc:docMk/>
            <pc:sldMk cId="2352205021" sldId="263"/>
            <ac:picMk id="18" creationId="{94A365A7-6D57-4289-A105-54DD3D613C4A}"/>
          </ac:picMkLst>
        </pc:picChg>
        <pc:picChg chg="add del">
          <ac:chgData name="Mark Bell" userId="716736f3f0e69fe1" providerId="LiveId" clId="{DDE19C6B-81D4-DE45-BC93-A2BE5AC69408}" dt="2020-09-23T22:15:09.010" v="8" actId="26606"/>
          <ac:picMkLst>
            <pc:docMk/>
            <pc:sldMk cId="2352205021" sldId="263"/>
            <ac:picMk id="120" creationId="{25218FE6-2360-458A-868E-0A2BAC203316}"/>
          </ac:picMkLst>
        </pc:picChg>
        <pc:picChg chg="add del">
          <ac:chgData name="Mark Bell" userId="716736f3f0e69fe1" providerId="LiveId" clId="{DDE19C6B-81D4-DE45-BC93-A2BE5AC69408}" dt="2020-09-23T22:15:33.138" v="10" actId="26606"/>
          <ac:picMkLst>
            <pc:docMk/>
            <pc:sldMk cId="2352205021" sldId="263"/>
            <ac:picMk id="130" creationId="{94A365A7-6D57-4289-A105-54DD3D613C4A}"/>
          </ac:picMkLst>
        </pc:picChg>
        <pc:picChg chg="add del">
          <ac:chgData name="Mark Bell" userId="716736f3f0e69fe1" providerId="LiveId" clId="{DDE19C6B-81D4-DE45-BC93-A2BE5AC69408}" dt="2020-09-23T22:15:44.344" v="12" actId="26606"/>
          <ac:picMkLst>
            <pc:docMk/>
            <pc:sldMk cId="2352205021" sldId="263"/>
            <ac:picMk id="136" creationId="{25218FE6-2360-458A-868E-0A2BAC203316}"/>
          </ac:picMkLst>
        </pc:picChg>
        <pc:picChg chg="add del">
          <ac:chgData name="Mark Bell" userId="716736f3f0e69fe1" providerId="LiveId" clId="{DDE19C6B-81D4-DE45-BC93-A2BE5AC69408}" dt="2020-09-23T22:17:20.759" v="26" actId="26606"/>
          <ac:picMkLst>
            <pc:docMk/>
            <pc:sldMk cId="2352205021" sldId="263"/>
            <ac:picMk id="147" creationId="{94A365A7-6D57-4289-A105-54DD3D613C4A}"/>
          </ac:picMkLst>
        </pc:picChg>
        <pc:cxnChg chg="add del">
          <ac:chgData name="Mark Bell" userId="716736f3f0e69fe1" providerId="LiveId" clId="{DDE19C6B-81D4-DE45-BC93-A2BE5AC69408}" dt="2020-09-23T22:15:09.010" v="8" actId="26606"/>
          <ac:cxnSpMkLst>
            <pc:docMk/>
            <pc:sldMk cId="2352205021" sldId="263"/>
            <ac:cxnSpMk id="121" creationId="{5DDE5892-DD11-4E63-8BF5-F225A62979E3}"/>
          </ac:cxnSpMkLst>
        </pc:cxnChg>
        <pc:cxnChg chg="add del">
          <ac:chgData name="Mark Bell" userId="716736f3f0e69fe1" providerId="LiveId" clId="{DDE19C6B-81D4-DE45-BC93-A2BE5AC69408}" dt="2020-09-23T22:15:09.010" v="8" actId="26606"/>
          <ac:cxnSpMkLst>
            <pc:docMk/>
            <pc:sldMk cId="2352205021" sldId="263"/>
            <ac:cxnSpMk id="123" creationId="{1C0AA5BB-4A36-4A9B-89D1-3D7A53E86041}"/>
          </ac:cxnSpMkLst>
        </pc:cxnChg>
        <pc:cxnChg chg="add del">
          <ac:chgData name="Mark Bell" userId="716736f3f0e69fe1" providerId="LiveId" clId="{DDE19C6B-81D4-DE45-BC93-A2BE5AC69408}" dt="2020-09-23T22:15:09.010" v="8" actId="26606"/>
          <ac:cxnSpMkLst>
            <pc:docMk/>
            <pc:sldMk cId="2352205021" sldId="263"/>
            <ac:cxnSpMk id="125" creationId="{E08716B2-1999-4D25-9109-381282505BF7}"/>
          </ac:cxnSpMkLst>
        </pc:cxnChg>
        <pc:cxnChg chg="add del">
          <ac:chgData name="Mark Bell" userId="716736f3f0e69fe1" providerId="LiveId" clId="{DDE19C6B-81D4-DE45-BC93-A2BE5AC69408}" dt="2020-09-23T22:15:09.010" v="8" actId="26606"/>
          <ac:cxnSpMkLst>
            <pc:docMk/>
            <pc:sldMk cId="2352205021" sldId="263"/>
            <ac:cxnSpMk id="127" creationId="{C72D0480-59E5-4402-96EF-1C8C1C316B48}"/>
          </ac:cxnSpMkLst>
        </pc:cxnChg>
        <pc:cxnChg chg="add del">
          <ac:chgData name="Mark Bell" userId="716736f3f0e69fe1" providerId="LiveId" clId="{DDE19C6B-81D4-DE45-BC93-A2BE5AC69408}" dt="2020-09-23T22:15:44.344" v="12" actId="26606"/>
          <ac:cxnSpMkLst>
            <pc:docMk/>
            <pc:sldMk cId="2352205021" sldId="263"/>
            <ac:cxnSpMk id="142" creationId="{D170AA9B-73E3-438C-BE47-E540E6981BC4}"/>
          </ac:cxnSpMkLst>
        </pc:cxnChg>
        <pc:cxnChg chg="add del">
          <ac:chgData name="Mark Bell" userId="716736f3f0e69fe1" providerId="LiveId" clId="{DDE19C6B-81D4-DE45-BC93-A2BE5AC69408}" dt="2020-09-23T22:15:44.344" v="12" actId="26606"/>
          <ac:cxnSpMkLst>
            <pc:docMk/>
            <pc:sldMk cId="2352205021" sldId="263"/>
            <ac:cxnSpMk id="143" creationId="{57394019-BDFB-4703-ABC3-837AA3CC0BEC}"/>
          </ac:cxnSpMkLst>
        </pc:cxnChg>
        <pc:cxnChg chg="add del">
          <ac:chgData name="Mark Bell" userId="716736f3f0e69fe1" providerId="LiveId" clId="{DDE19C6B-81D4-DE45-BC93-A2BE5AC69408}" dt="2020-09-23T22:15:44.344" v="12" actId="26606"/>
          <ac:cxnSpMkLst>
            <pc:docMk/>
            <pc:sldMk cId="2352205021" sldId="263"/>
            <ac:cxnSpMk id="144" creationId="{BAA669D9-55B7-4622-80B9-933D09637DDC}"/>
          </ac:cxnSpMkLst>
        </pc:cxnChg>
        <pc:cxnChg chg="add del">
          <ac:chgData name="Mark Bell" userId="716736f3f0e69fe1" providerId="LiveId" clId="{DDE19C6B-81D4-DE45-BC93-A2BE5AC69408}" dt="2020-09-23T22:15:44.344" v="12" actId="26606"/>
          <ac:cxnSpMkLst>
            <pc:docMk/>
            <pc:sldMk cId="2352205021" sldId="263"/>
            <ac:cxnSpMk id="145" creationId="{42197F7C-C5EA-4BF7-8CDA-0196830470BA}"/>
          </ac:cxnSpMkLst>
        </pc:cxnChg>
      </pc:sldChg>
      <pc:sldChg chg="addSp delSp modSp add mod ord modClrScheme chgLayout">
        <pc:chgData name="Mark Bell" userId="716736f3f0e69fe1" providerId="LiveId" clId="{DDE19C6B-81D4-DE45-BC93-A2BE5AC69408}" dt="2020-09-29T16:27:13.112" v="1829" actId="20577"/>
        <pc:sldMkLst>
          <pc:docMk/>
          <pc:sldMk cId="3500645409" sldId="264"/>
        </pc:sldMkLst>
        <pc:spChg chg="mod ord">
          <ac:chgData name="Mark Bell" userId="716736f3f0e69fe1" providerId="LiveId" clId="{DDE19C6B-81D4-DE45-BC93-A2BE5AC69408}" dt="2020-09-27T16:07:26.715" v="84" actId="1076"/>
          <ac:spMkLst>
            <pc:docMk/>
            <pc:sldMk cId="3500645409" sldId="264"/>
            <ac:spMk id="2" creationId="{32535747-BF5D-C543-8A52-42C5BD6FA95F}"/>
          </ac:spMkLst>
        </pc:spChg>
        <pc:spChg chg="mod ord">
          <ac:chgData name="Mark Bell" userId="716736f3f0e69fe1" providerId="LiveId" clId="{DDE19C6B-81D4-DE45-BC93-A2BE5AC69408}" dt="2020-09-27T16:18:44.651" v="218" actId="404"/>
          <ac:spMkLst>
            <pc:docMk/>
            <pc:sldMk cId="3500645409" sldId="264"/>
            <ac:spMk id="4" creationId="{3400CCF1-4C8C-D242-ACCF-186797E5E0FD}"/>
          </ac:spMkLst>
        </pc:spChg>
        <pc:spChg chg="add del mod ord">
          <ac:chgData name="Mark Bell" userId="716736f3f0e69fe1" providerId="LiveId" clId="{DDE19C6B-81D4-DE45-BC93-A2BE5AC69408}" dt="2020-09-27T16:06:20.243" v="72" actId="700"/>
          <ac:spMkLst>
            <pc:docMk/>
            <pc:sldMk cId="3500645409" sldId="264"/>
            <ac:spMk id="6" creationId="{D30C4B16-9380-8E41-B04C-11BA4BDFCB9F}"/>
          </ac:spMkLst>
        </pc:spChg>
        <pc:spChg chg="add mod ord">
          <ac:chgData name="Mark Bell" userId="716736f3f0e69fe1" providerId="LiveId" clId="{DDE19C6B-81D4-DE45-BC93-A2BE5AC69408}" dt="2020-09-29T16:27:13.112" v="1829" actId="20577"/>
          <ac:spMkLst>
            <pc:docMk/>
            <pc:sldMk cId="3500645409" sldId="264"/>
            <ac:spMk id="7" creationId="{3ECCA720-A3D8-6346-B79D-CA25E6DE13F9}"/>
          </ac:spMkLst>
        </pc:spChg>
        <pc:spChg chg="add mod ord">
          <ac:chgData name="Mark Bell" userId="716736f3f0e69fe1" providerId="LiveId" clId="{DDE19C6B-81D4-DE45-BC93-A2BE5AC69408}" dt="2020-09-29T16:26:54.892" v="1828" actId="20577"/>
          <ac:spMkLst>
            <pc:docMk/>
            <pc:sldMk cId="3500645409" sldId="264"/>
            <ac:spMk id="8" creationId="{17EFFFCD-1087-0940-A7C1-1B76F82C6C25}"/>
          </ac:spMkLst>
        </pc:spChg>
        <pc:spChg chg="add del mod ord">
          <ac:chgData name="Mark Bell" userId="716736f3f0e69fe1" providerId="LiveId" clId="{DDE19C6B-81D4-DE45-BC93-A2BE5AC69408}" dt="2020-09-27T16:07:01.584" v="80"/>
          <ac:spMkLst>
            <pc:docMk/>
            <pc:sldMk cId="3500645409" sldId="264"/>
            <ac:spMk id="10" creationId="{6BE3905A-B95D-B94E-9F48-1B801530F414}"/>
          </ac:spMkLst>
        </pc:spChg>
        <pc:spChg chg="add del mod ord">
          <ac:chgData name="Mark Bell" userId="716736f3f0e69fe1" providerId="LiveId" clId="{DDE19C6B-81D4-DE45-BC93-A2BE5AC69408}" dt="2020-09-27T16:09:39.299" v="104" actId="21"/>
          <ac:spMkLst>
            <pc:docMk/>
            <pc:sldMk cId="3500645409" sldId="264"/>
            <ac:spMk id="11" creationId="{0573399C-6F86-484F-9A6A-0445BF329C84}"/>
          </ac:spMkLst>
        </pc:spChg>
        <pc:spChg chg="add del mod ord">
          <ac:chgData name="Mark Bell" userId="716736f3f0e69fe1" providerId="LiveId" clId="{DDE19C6B-81D4-DE45-BC93-A2BE5AC69408}" dt="2020-09-27T16:10:09.314" v="108" actId="478"/>
          <ac:spMkLst>
            <pc:docMk/>
            <pc:sldMk cId="3500645409" sldId="264"/>
            <ac:spMk id="12" creationId="{6896E5D0-4EE5-C64B-A4EB-B59C96AC717D}"/>
          </ac:spMkLst>
        </pc:spChg>
        <pc:spChg chg="add del mod ord">
          <ac:chgData name="Mark Bell" userId="716736f3f0e69fe1" providerId="LiveId" clId="{DDE19C6B-81D4-DE45-BC93-A2BE5AC69408}" dt="2020-09-27T16:10:12.386" v="109" actId="478"/>
          <ac:spMkLst>
            <pc:docMk/>
            <pc:sldMk cId="3500645409" sldId="264"/>
            <ac:spMk id="13" creationId="{E44D884C-F99A-B240-AB78-E5CF4B5BE70D}"/>
          </ac:spMkLst>
        </pc:spChg>
        <pc:spChg chg="add del mod ord">
          <ac:chgData name="Mark Bell" userId="716736f3f0e69fe1" providerId="LiveId" clId="{DDE19C6B-81D4-DE45-BC93-A2BE5AC69408}" dt="2020-09-27T16:08:13.217" v="91"/>
          <ac:spMkLst>
            <pc:docMk/>
            <pc:sldMk cId="3500645409" sldId="264"/>
            <ac:spMk id="14" creationId="{359B2EDF-86F2-354E-8C9D-72F52325DF85}"/>
          </ac:spMkLst>
        </pc:spChg>
        <pc:spChg chg="add del mod ord">
          <ac:chgData name="Mark Bell" userId="716736f3f0e69fe1" providerId="LiveId" clId="{DDE19C6B-81D4-DE45-BC93-A2BE5AC69408}" dt="2020-09-27T16:35:13.146" v="359" actId="931"/>
          <ac:spMkLst>
            <pc:docMk/>
            <pc:sldMk cId="3500645409" sldId="264"/>
            <ac:spMk id="15" creationId="{091D36EF-EC4D-414F-BEA9-ED536EBD8E61}"/>
          </ac:spMkLst>
        </pc:spChg>
        <pc:spChg chg="add del mod">
          <ac:chgData name="Mark Bell" userId="716736f3f0e69fe1" providerId="LiveId" clId="{DDE19C6B-81D4-DE45-BC93-A2BE5AC69408}" dt="2020-09-27T16:08:22.592" v="93"/>
          <ac:spMkLst>
            <pc:docMk/>
            <pc:sldMk cId="3500645409" sldId="264"/>
            <ac:spMk id="20" creationId="{C21AE5F8-8B09-374F-8E3C-BADA2C575D9C}"/>
          </ac:spMkLst>
        </pc:spChg>
        <pc:spChg chg="add del mod">
          <ac:chgData name="Mark Bell" userId="716736f3f0e69fe1" providerId="LiveId" clId="{DDE19C6B-81D4-DE45-BC93-A2BE5AC69408}" dt="2020-09-27T16:08:34.723" v="97"/>
          <ac:spMkLst>
            <pc:docMk/>
            <pc:sldMk cId="3500645409" sldId="264"/>
            <ac:spMk id="24" creationId="{22BE40BC-C38D-EA43-9DE2-7B7A65EE95B8}"/>
          </ac:spMkLst>
        </pc:spChg>
        <pc:spChg chg="add del mod">
          <ac:chgData name="Mark Bell" userId="716736f3f0e69fe1" providerId="LiveId" clId="{DDE19C6B-81D4-DE45-BC93-A2BE5AC69408}" dt="2020-09-27T16:09:44.744" v="106" actId="478"/>
          <ac:spMkLst>
            <pc:docMk/>
            <pc:sldMk cId="3500645409" sldId="264"/>
            <ac:spMk id="27" creationId="{16274D48-0784-5942-B5EB-8F156AEC814E}"/>
          </ac:spMkLst>
        </pc:spChg>
        <pc:spChg chg="add del mod">
          <ac:chgData name="Mark Bell" userId="716736f3f0e69fe1" providerId="LiveId" clId="{DDE19C6B-81D4-DE45-BC93-A2BE5AC69408}" dt="2020-09-27T16:23:39.645" v="241"/>
          <ac:spMkLst>
            <pc:docMk/>
            <pc:sldMk cId="3500645409" sldId="264"/>
            <ac:spMk id="29" creationId="{7C7D43F6-ADF6-B74C-B107-70188AEDC247}"/>
          </ac:spMkLst>
        </pc:spChg>
        <pc:spChg chg="add del mod">
          <ac:chgData name="Mark Bell" userId="716736f3f0e69fe1" providerId="LiveId" clId="{DDE19C6B-81D4-DE45-BC93-A2BE5AC69408}" dt="2020-09-27T16:40:17.298" v="381" actId="931"/>
          <ac:spMkLst>
            <pc:docMk/>
            <pc:sldMk cId="3500645409" sldId="264"/>
            <ac:spMk id="36" creationId="{FFC30C6A-23B6-4D43-A2A2-CDA7F3E7318F}"/>
          </ac:spMkLst>
        </pc:spChg>
        <pc:picChg chg="del">
          <ac:chgData name="Mark Bell" userId="716736f3f0e69fe1" providerId="LiveId" clId="{DDE19C6B-81D4-DE45-BC93-A2BE5AC69408}" dt="2020-09-27T16:03:00.458" v="38" actId="478"/>
          <ac:picMkLst>
            <pc:docMk/>
            <pc:sldMk cId="3500645409" sldId="264"/>
            <ac:picMk id="5" creationId="{724BC674-7E8F-FC45-B734-DE2816EF7B21}"/>
          </ac:picMkLst>
        </pc:picChg>
        <pc:picChg chg="del mod">
          <ac:chgData name="Mark Bell" userId="716736f3f0e69fe1" providerId="LiveId" clId="{DDE19C6B-81D4-DE45-BC93-A2BE5AC69408}" dt="2020-09-27T16:07:03.972" v="81" actId="478"/>
          <ac:picMkLst>
            <pc:docMk/>
            <pc:sldMk cId="3500645409" sldId="264"/>
            <ac:picMk id="9" creationId="{187E3D54-85B5-2A48-9304-B0D1C388E09C}"/>
          </ac:picMkLst>
        </pc:picChg>
        <pc:picChg chg="add del mod">
          <ac:chgData name="Mark Bell" userId="716736f3f0e69fe1" providerId="LiveId" clId="{DDE19C6B-81D4-DE45-BC93-A2BE5AC69408}" dt="2020-09-27T16:08:15.480" v="92" actId="478"/>
          <ac:picMkLst>
            <pc:docMk/>
            <pc:sldMk cId="3500645409" sldId="264"/>
            <ac:picMk id="16" creationId="{46F3B57C-9C3F-BE4A-8ED7-242D96073187}"/>
          </ac:picMkLst>
        </pc:picChg>
        <pc:picChg chg="add del mod">
          <ac:chgData name="Mark Bell" userId="716736f3f0e69fe1" providerId="LiveId" clId="{DDE19C6B-81D4-DE45-BC93-A2BE5AC69408}" dt="2020-09-27T16:07:58.740" v="89"/>
          <ac:picMkLst>
            <pc:docMk/>
            <pc:sldMk cId="3500645409" sldId="264"/>
            <ac:picMk id="17" creationId="{FBF39FC7-D40E-7342-80FA-DEB345BD9844}"/>
          </ac:picMkLst>
        </pc:picChg>
        <pc:picChg chg="add del mod">
          <ac:chgData name="Mark Bell" userId="716736f3f0e69fe1" providerId="LiveId" clId="{DDE19C6B-81D4-DE45-BC93-A2BE5AC69408}" dt="2020-09-27T16:08:29.196" v="96" actId="21"/>
          <ac:picMkLst>
            <pc:docMk/>
            <pc:sldMk cId="3500645409" sldId="264"/>
            <ac:picMk id="18" creationId="{472ABF98-B502-A347-B4FC-63BB4F12367F}"/>
          </ac:picMkLst>
        </pc:picChg>
        <pc:picChg chg="add mod modCrop">
          <ac:chgData name="Mark Bell" userId="716736f3f0e69fe1" providerId="LiveId" clId="{DDE19C6B-81D4-DE45-BC93-A2BE5AC69408}" dt="2020-09-27T16:48:57.651" v="443"/>
          <ac:picMkLst>
            <pc:docMk/>
            <pc:sldMk cId="3500645409" sldId="264"/>
            <ac:picMk id="22" creationId="{36ACF8B4-0883-A343-836F-6D143F032625}"/>
          </ac:picMkLst>
        </pc:picChg>
        <pc:picChg chg="add del mod modCrop">
          <ac:chgData name="Mark Bell" userId="716736f3f0e69fe1" providerId="LiveId" clId="{DDE19C6B-81D4-DE45-BC93-A2BE5AC69408}" dt="2020-09-27T16:22:51.830" v="237" actId="21"/>
          <ac:picMkLst>
            <pc:docMk/>
            <pc:sldMk cId="3500645409" sldId="264"/>
            <ac:picMk id="25" creationId="{700DAE53-C96E-364E-8F67-8098E3C5D85D}"/>
          </ac:picMkLst>
        </pc:picChg>
        <pc:picChg chg="add del mod">
          <ac:chgData name="Mark Bell" userId="716736f3f0e69fe1" providerId="LiveId" clId="{DDE19C6B-81D4-DE45-BC93-A2BE5AC69408}" dt="2020-09-27T16:23:09.655" v="240"/>
          <ac:picMkLst>
            <pc:docMk/>
            <pc:sldMk cId="3500645409" sldId="264"/>
            <ac:picMk id="30" creationId="{068CE9E0-CD1F-7041-962B-461229D06E6F}"/>
          </ac:picMkLst>
        </pc:picChg>
        <pc:picChg chg="add del mod modCrop">
          <ac:chgData name="Mark Bell" userId="716736f3f0e69fe1" providerId="LiveId" clId="{DDE19C6B-81D4-DE45-BC93-A2BE5AC69408}" dt="2020-09-27T16:38:14.720" v="364" actId="478"/>
          <ac:picMkLst>
            <pc:docMk/>
            <pc:sldMk cId="3500645409" sldId="264"/>
            <ac:picMk id="31" creationId="{BD36AD42-A482-9843-817C-040AD3749892}"/>
          </ac:picMkLst>
        </pc:picChg>
        <pc:picChg chg="add del">
          <ac:chgData name="Mark Bell" userId="716736f3f0e69fe1" providerId="LiveId" clId="{DDE19C6B-81D4-DE45-BC93-A2BE5AC69408}" dt="2020-09-27T16:29:55.375" v="316"/>
          <ac:picMkLst>
            <pc:docMk/>
            <pc:sldMk cId="3500645409" sldId="264"/>
            <ac:picMk id="32" creationId="{765646C7-1682-4541-9623-9C169F78AACC}"/>
          </ac:picMkLst>
        </pc:picChg>
        <pc:picChg chg="add mod">
          <ac:chgData name="Mark Bell" userId="716736f3f0e69fe1" providerId="LiveId" clId="{DDE19C6B-81D4-DE45-BC93-A2BE5AC69408}" dt="2020-09-27T16:43:15.951" v="404" actId="1038"/>
          <ac:picMkLst>
            <pc:docMk/>
            <pc:sldMk cId="3500645409" sldId="264"/>
            <ac:picMk id="34" creationId="{61557247-1A71-9644-BC9D-69385FE146FA}"/>
          </ac:picMkLst>
        </pc:picChg>
        <pc:picChg chg="add del mod modCrop">
          <ac:chgData name="Mark Bell" userId="716736f3f0e69fe1" providerId="LiveId" clId="{DDE19C6B-81D4-DE45-BC93-A2BE5AC69408}" dt="2020-09-27T16:39:23.484" v="380" actId="931"/>
          <ac:picMkLst>
            <pc:docMk/>
            <pc:sldMk cId="3500645409" sldId="264"/>
            <ac:picMk id="38" creationId="{7D976A2D-B090-3946-8879-03E41FF8C06D}"/>
          </ac:picMkLst>
        </pc:picChg>
        <pc:picChg chg="add mod modCrop">
          <ac:chgData name="Mark Bell" userId="716736f3f0e69fe1" providerId="LiveId" clId="{DDE19C6B-81D4-DE45-BC93-A2BE5AC69408}" dt="2020-09-27T16:43:04.865" v="398" actId="12789"/>
          <ac:picMkLst>
            <pc:docMk/>
            <pc:sldMk cId="3500645409" sldId="264"/>
            <ac:picMk id="40" creationId="{1D5FA481-429F-E14F-9AE0-14CF5050E8F1}"/>
          </ac:picMkLst>
        </pc:picChg>
        <pc:picChg chg="add del mod">
          <ac:chgData name="Mark Bell" userId="716736f3f0e69fe1" providerId="LiveId" clId="{DDE19C6B-81D4-DE45-BC93-A2BE5AC69408}" dt="2020-09-27T16:29:51.590" v="314"/>
          <ac:picMkLst>
            <pc:docMk/>
            <pc:sldMk cId="3500645409" sldId="264"/>
            <ac:picMk id="1026" creationId="{167C4473-2F09-3D4E-BE28-9DF0D645CBFF}"/>
          </ac:picMkLst>
        </pc:picChg>
      </pc:sldChg>
      <pc:sldChg chg="addSp delSp modSp add mod setBg">
        <pc:chgData name="Mark Bell" userId="716736f3f0e69fe1" providerId="LiveId" clId="{DDE19C6B-81D4-DE45-BC93-A2BE5AC69408}" dt="2020-09-28T18:53:30.443" v="968" actId="1037"/>
        <pc:sldMkLst>
          <pc:docMk/>
          <pc:sldMk cId="1288286636" sldId="265"/>
        </pc:sldMkLst>
        <pc:spChg chg="mod">
          <ac:chgData name="Mark Bell" userId="716736f3f0e69fe1" providerId="LiveId" clId="{DDE19C6B-81D4-DE45-BC93-A2BE5AC69408}" dt="2020-09-28T18:45:44.950" v="940" actId="1035"/>
          <ac:spMkLst>
            <pc:docMk/>
            <pc:sldMk cId="1288286636" sldId="265"/>
            <ac:spMk id="2" creationId="{32535747-BF5D-C543-8A52-42C5BD6FA95F}"/>
          </ac:spMkLst>
        </pc:spChg>
        <pc:spChg chg="del mod ord">
          <ac:chgData name="Mark Bell" userId="716736f3f0e69fe1" providerId="LiveId" clId="{DDE19C6B-81D4-DE45-BC93-A2BE5AC69408}" dt="2020-09-28T18:44:33.653" v="921" actId="478"/>
          <ac:spMkLst>
            <pc:docMk/>
            <pc:sldMk cId="1288286636" sldId="265"/>
            <ac:spMk id="3" creationId="{FF0018DA-9439-504D-A949-A279DBDE2C85}"/>
          </ac:spMkLst>
        </pc:spChg>
        <pc:spChg chg="mod ord">
          <ac:chgData name="Mark Bell" userId="716736f3f0e69fe1" providerId="LiveId" clId="{DDE19C6B-81D4-DE45-BC93-A2BE5AC69408}" dt="2020-09-28T18:52:42.685" v="950" actId="20577"/>
          <ac:spMkLst>
            <pc:docMk/>
            <pc:sldMk cId="1288286636" sldId="265"/>
            <ac:spMk id="4" creationId="{3400CCF1-4C8C-D242-ACCF-186797E5E0FD}"/>
          </ac:spMkLst>
        </pc:spChg>
        <pc:spChg chg="add del mod">
          <ac:chgData name="Mark Bell" userId="716736f3f0e69fe1" providerId="LiveId" clId="{DDE19C6B-81D4-DE45-BC93-A2BE5AC69408}" dt="2020-09-28T03:29:59.146" v="520"/>
          <ac:spMkLst>
            <pc:docMk/>
            <pc:sldMk cId="1288286636" sldId="265"/>
            <ac:spMk id="7" creationId="{99BF10B1-8089-5546-9978-5C25AE8FF999}"/>
          </ac:spMkLst>
        </pc:spChg>
        <pc:spChg chg="add del">
          <ac:chgData name="Mark Bell" userId="716736f3f0e69fe1" providerId="LiveId" clId="{DDE19C6B-81D4-DE45-BC93-A2BE5AC69408}" dt="2020-09-28T18:44:47.931" v="922" actId="26606"/>
          <ac:spMkLst>
            <pc:docMk/>
            <pc:sldMk cId="1288286636" sldId="265"/>
            <ac:spMk id="73" creationId="{66D7BB2A-2127-4B10-B638-E01043C89639}"/>
          </ac:spMkLst>
        </pc:spChg>
        <pc:spChg chg="add mod">
          <ac:chgData name="Mark Bell" userId="716736f3f0e69fe1" providerId="LiveId" clId="{DDE19C6B-81D4-DE45-BC93-A2BE5AC69408}" dt="2020-09-28T18:52:38.723" v="949" actId="20577"/>
          <ac:spMkLst>
            <pc:docMk/>
            <pc:sldMk cId="1288286636" sldId="265"/>
            <ac:spMk id="120" creationId="{1186993A-BDE8-1C49-BB40-03D62559A9E3}"/>
          </ac:spMkLst>
        </pc:spChg>
        <pc:grpChg chg="add del">
          <ac:chgData name="Mark Bell" userId="716736f3f0e69fe1" providerId="LiveId" clId="{DDE19C6B-81D4-DE45-BC93-A2BE5AC69408}" dt="2020-09-28T18:44:47.931" v="922" actId="26606"/>
          <ac:grpSpMkLst>
            <pc:docMk/>
            <pc:sldMk cId="1288286636" sldId="265"/>
            <ac:grpSpMk id="17" creationId="{63B162F2-B930-47F6-A9DC-B50E3645447D}"/>
          </ac:grpSpMkLst>
        </pc:grpChg>
        <pc:grpChg chg="add">
          <ac:chgData name="Mark Bell" userId="716736f3f0e69fe1" providerId="LiveId" clId="{DDE19C6B-81D4-DE45-BC93-A2BE5AC69408}" dt="2020-09-28T18:44:47.931" v="922" actId="26606"/>
          <ac:grpSpMkLst>
            <pc:docMk/>
            <pc:sldMk cId="1288286636" sldId="265"/>
            <ac:grpSpMk id="80" creationId="{D8CABE40-222C-4478-B1E9-D4F0A06AFFD5}"/>
          </ac:grpSpMkLst>
        </pc:grpChg>
        <pc:picChg chg="mod">
          <ac:chgData name="Mark Bell" userId="716736f3f0e69fe1" providerId="LiveId" clId="{DDE19C6B-81D4-DE45-BC93-A2BE5AC69408}" dt="2020-09-28T18:53:26.055" v="964" actId="1038"/>
          <ac:picMkLst>
            <pc:docMk/>
            <pc:sldMk cId="1288286636" sldId="265"/>
            <ac:picMk id="9" creationId="{1B34BC01-9ED2-7441-9018-7E2D53BE5145}"/>
          </ac:picMkLst>
        </pc:picChg>
        <pc:picChg chg="add mod modCrop">
          <ac:chgData name="Mark Bell" userId="716736f3f0e69fe1" providerId="LiveId" clId="{DDE19C6B-81D4-DE45-BC93-A2BE5AC69408}" dt="2020-09-28T18:53:30.443" v="968" actId="1037"/>
          <ac:picMkLst>
            <pc:docMk/>
            <pc:sldMk cId="1288286636" sldId="265"/>
            <ac:picMk id="10" creationId="{2D8E92C3-2A2D-974F-B94D-2E747C8A8169}"/>
          </ac:picMkLst>
        </pc:picChg>
        <pc:picChg chg="add del">
          <ac:chgData name="Mark Bell" userId="716736f3f0e69fe1" providerId="LiveId" clId="{DDE19C6B-81D4-DE45-BC93-A2BE5AC69408}" dt="2020-09-28T18:44:47.931" v="922" actId="26606"/>
          <ac:picMkLst>
            <pc:docMk/>
            <pc:sldMk cId="1288286636" sldId="265"/>
            <ac:picMk id="15" creationId="{A725256B-14D4-4D13-99C3-67DB4DB08BB0}"/>
          </ac:picMkLst>
        </pc:picChg>
        <pc:picChg chg="add">
          <ac:chgData name="Mark Bell" userId="716736f3f0e69fe1" providerId="LiveId" clId="{DDE19C6B-81D4-DE45-BC93-A2BE5AC69408}" dt="2020-09-28T18:44:47.931" v="922" actId="26606"/>
          <ac:picMkLst>
            <pc:docMk/>
            <pc:sldMk cId="1288286636" sldId="265"/>
            <ac:picMk id="78" creationId="{0DA9C37E-EA8F-4B2D-B3C9-EAF700005F24}"/>
          </ac:picMkLst>
        </pc:picChg>
      </pc:sldChg>
      <pc:sldChg chg="addSp delSp modSp add mod ord setBg">
        <pc:chgData name="Mark Bell" userId="716736f3f0e69fe1" providerId="LiveId" clId="{DDE19C6B-81D4-DE45-BC93-A2BE5AC69408}" dt="2020-09-28T18:43:08.930" v="895" actId="20578"/>
        <pc:sldMkLst>
          <pc:docMk/>
          <pc:sldMk cId="1821705896" sldId="268"/>
        </pc:sldMkLst>
        <pc:spChg chg="mod">
          <ac:chgData name="Mark Bell" userId="716736f3f0e69fe1" providerId="LiveId" clId="{DDE19C6B-81D4-DE45-BC93-A2BE5AC69408}" dt="2020-09-28T18:42:39.182" v="894" actId="1035"/>
          <ac:spMkLst>
            <pc:docMk/>
            <pc:sldMk cId="1821705896" sldId="268"/>
            <ac:spMk id="2" creationId="{1303A094-8FB8-E248-9AEC-1A5DCA0D6C49}"/>
          </ac:spMkLst>
        </pc:spChg>
        <pc:spChg chg="del">
          <ac:chgData name="Mark Bell" userId="716736f3f0e69fe1" providerId="LiveId" clId="{DDE19C6B-81D4-DE45-BC93-A2BE5AC69408}" dt="2020-09-28T18:10:47.452" v="670"/>
          <ac:spMkLst>
            <pc:docMk/>
            <pc:sldMk cId="1821705896" sldId="268"/>
            <ac:spMk id="3" creationId="{03A68BD1-6C5D-B948-9C41-BA0ACC5CFB82}"/>
          </ac:spMkLst>
        </pc:spChg>
        <pc:spChg chg="del mod">
          <ac:chgData name="Mark Bell" userId="716736f3f0e69fe1" providerId="LiveId" clId="{DDE19C6B-81D4-DE45-BC93-A2BE5AC69408}" dt="2020-09-28T18:11:41.639" v="674"/>
          <ac:spMkLst>
            <pc:docMk/>
            <pc:sldMk cId="1821705896" sldId="268"/>
            <ac:spMk id="4" creationId="{04196765-D932-5446-9000-B710FA5DAC9E}"/>
          </ac:spMkLst>
        </pc:spChg>
        <pc:spChg chg="add del mod">
          <ac:chgData name="Mark Bell" userId="716736f3f0e69fe1" providerId="LiveId" clId="{DDE19C6B-81D4-DE45-BC93-A2BE5AC69408}" dt="2020-09-28T18:18:19.176" v="691" actId="931"/>
          <ac:spMkLst>
            <pc:docMk/>
            <pc:sldMk cId="1821705896" sldId="268"/>
            <ac:spMk id="10" creationId="{D132D33F-DD56-0447-8FFC-6C7523B6D727}"/>
          </ac:spMkLst>
        </pc:spChg>
        <pc:spChg chg="add del">
          <ac:chgData name="Mark Bell" userId="716736f3f0e69fe1" providerId="LiveId" clId="{DDE19C6B-81D4-DE45-BC93-A2BE5AC69408}" dt="2020-09-28T18:15:33.362" v="688" actId="931"/>
          <ac:spMkLst>
            <pc:docMk/>
            <pc:sldMk cId="1821705896" sldId="268"/>
            <ac:spMk id="12" creationId="{E329D5AA-6820-4D77-B906-AD5D4CAE8BFB}"/>
          </ac:spMkLst>
        </pc:spChg>
        <pc:spChg chg="add del mod">
          <ac:chgData name="Mark Bell" userId="716736f3f0e69fe1" providerId="LiveId" clId="{DDE19C6B-81D4-DE45-BC93-A2BE5AC69408}" dt="2020-09-28T18:37:28.185" v="811"/>
          <ac:spMkLst>
            <pc:docMk/>
            <pc:sldMk cId="1821705896" sldId="268"/>
            <ac:spMk id="57" creationId="{53BFBEBE-9260-AE42-9D68-496C4B72FBDB}"/>
          </ac:spMkLst>
        </pc:spChg>
        <pc:spChg chg="add del">
          <ac:chgData name="Mark Bell" userId="716736f3f0e69fe1" providerId="LiveId" clId="{DDE19C6B-81D4-DE45-BC93-A2BE5AC69408}" dt="2020-09-28T18:20:35.851" v="695" actId="26606"/>
          <ac:spMkLst>
            <pc:docMk/>
            <pc:sldMk cId="1821705896" sldId="268"/>
            <ac:spMk id="60" creationId="{43FEAD57-4411-4FA5-A899-7B11448E97B6}"/>
          </ac:spMkLst>
        </pc:spChg>
        <pc:spChg chg="add del">
          <ac:chgData name="Mark Bell" userId="716736f3f0e69fe1" providerId="LiveId" clId="{DDE19C6B-81D4-DE45-BC93-A2BE5AC69408}" dt="2020-09-28T18:20:35.851" v="695" actId="26606"/>
          <ac:spMkLst>
            <pc:docMk/>
            <pc:sldMk cId="1821705896" sldId="268"/>
            <ac:spMk id="106" creationId="{871F3BB7-5636-42B2-94D7-3DC5F7C7A38C}"/>
          </ac:spMkLst>
        </pc:spChg>
        <pc:spChg chg="add del">
          <ac:chgData name="Mark Bell" userId="716736f3f0e69fe1" providerId="LiveId" clId="{DDE19C6B-81D4-DE45-BC93-A2BE5AC69408}" dt="2020-09-28T18:20:56.261" v="697" actId="26606"/>
          <ac:spMkLst>
            <pc:docMk/>
            <pc:sldMk cId="1821705896" sldId="268"/>
            <ac:spMk id="110" creationId="{E5484769-3D4C-49D5-AA5D-5E49E6537469}"/>
          </ac:spMkLst>
        </pc:spChg>
        <pc:spChg chg="add mod ord">
          <ac:chgData name="Mark Bell" userId="716736f3f0e69fe1" providerId="LiveId" clId="{DDE19C6B-81D4-DE45-BC93-A2BE5AC69408}" dt="2020-09-28T18:41:22.334" v="865" actId="1076"/>
          <ac:spMkLst>
            <pc:docMk/>
            <pc:sldMk cId="1821705896" sldId="268"/>
            <ac:spMk id="114" creationId="{FE8F76EE-828A-4810-80E9-8F2F3869605F}"/>
          </ac:spMkLst>
        </pc:spChg>
        <pc:spChg chg="add del">
          <ac:chgData name="Mark Bell" userId="716736f3f0e69fe1" providerId="LiveId" clId="{DDE19C6B-81D4-DE45-BC93-A2BE5AC69408}" dt="2020-09-28T18:40:54.649" v="860" actId="26606"/>
          <ac:spMkLst>
            <pc:docMk/>
            <pc:sldMk cId="1821705896" sldId="268"/>
            <ac:spMk id="115" creationId="{ACCCF538-8A70-4B32-8376-4C90E2F8F1BE}"/>
          </ac:spMkLst>
        </pc:spChg>
        <pc:grpChg chg="add del">
          <ac:chgData name="Mark Bell" userId="716736f3f0e69fe1" providerId="LiveId" clId="{DDE19C6B-81D4-DE45-BC93-A2BE5AC69408}" dt="2020-09-28T18:20:56.318" v="698" actId="26606"/>
          <ac:grpSpMkLst>
            <pc:docMk/>
            <pc:sldMk cId="1821705896" sldId="268"/>
            <ac:grpSpMk id="17" creationId="{D8CABE40-222C-4478-B1E9-D4F0A06AFFD5}"/>
          </ac:grpSpMkLst>
        </pc:grpChg>
        <pc:grpChg chg="add del">
          <ac:chgData name="Mark Bell" userId="716736f3f0e69fe1" providerId="LiveId" clId="{DDE19C6B-81D4-DE45-BC93-A2BE5AC69408}" dt="2020-09-28T18:20:35.851" v="695" actId="26606"/>
          <ac:grpSpMkLst>
            <pc:docMk/>
            <pc:sldMk cId="1821705896" sldId="268"/>
            <ac:grpSpMk id="65" creationId="{D8CABE40-222C-4478-B1E9-D4F0A06AFFD5}"/>
          </ac:grpSpMkLst>
        </pc:grpChg>
        <pc:grpChg chg="add del">
          <ac:chgData name="Mark Bell" userId="716736f3f0e69fe1" providerId="LiveId" clId="{DDE19C6B-81D4-DE45-BC93-A2BE5AC69408}" dt="2020-09-28T18:20:56.261" v="697" actId="26606"/>
          <ac:grpSpMkLst>
            <pc:docMk/>
            <pc:sldMk cId="1821705896" sldId="268"/>
            <ac:grpSpMk id="109" creationId="{6793DC89-E9E3-46CC-9998-C0B67D0F4759}"/>
          </ac:grpSpMkLst>
        </pc:grpChg>
        <pc:grpChg chg="add del">
          <ac:chgData name="Mark Bell" userId="716736f3f0e69fe1" providerId="LiveId" clId="{DDE19C6B-81D4-DE45-BC93-A2BE5AC69408}" dt="2020-09-28T18:40:54.649" v="860" actId="26606"/>
          <ac:grpSpMkLst>
            <pc:docMk/>
            <pc:sldMk cId="1821705896" sldId="268"/>
            <ac:grpSpMk id="113" creationId="{D8CABE40-222C-4478-B1E9-D4F0A06AFFD5}"/>
          </ac:grpSpMkLst>
        </pc:grpChg>
        <pc:grpChg chg="add">
          <ac:chgData name="Mark Bell" userId="716736f3f0e69fe1" providerId="LiveId" clId="{DDE19C6B-81D4-DE45-BC93-A2BE5AC69408}" dt="2020-09-28T18:40:54.649" v="860" actId="26606"/>
          <ac:grpSpMkLst>
            <pc:docMk/>
            <pc:sldMk cId="1821705896" sldId="268"/>
            <ac:grpSpMk id="122" creationId="{6793DC89-E9E3-46CC-9998-C0B67D0F4759}"/>
          </ac:grpSpMkLst>
        </pc:grpChg>
        <pc:picChg chg="add del mod">
          <ac:chgData name="Mark Bell" userId="716736f3f0e69fe1" providerId="LiveId" clId="{DDE19C6B-81D4-DE45-BC93-A2BE5AC69408}" dt="2020-09-28T18:13:10.177" v="686" actId="478"/>
          <ac:picMkLst>
            <pc:docMk/>
            <pc:sldMk cId="1821705896" sldId="268"/>
            <ac:picMk id="6" creationId="{26EA9F26-F081-0D4A-9829-27BC9672F7A9}"/>
          </ac:picMkLst>
        </pc:picChg>
        <pc:picChg chg="add del mod">
          <ac:chgData name="Mark Bell" userId="716736f3f0e69fe1" providerId="LiveId" clId="{DDE19C6B-81D4-DE45-BC93-A2BE5AC69408}" dt="2020-09-28T18:12:54.686" v="682" actId="478"/>
          <ac:picMkLst>
            <pc:docMk/>
            <pc:sldMk cId="1821705896" sldId="268"/>
            <ac:picMk id="8" creationId="{5199DB7C-6D14-C448-B15D-595DF0F78B2D}"/>
          </ac:picMkLst>
        </pc:picChg>
        <pc:picChg chg="add mod ord">
          <ac:chgData name="Mark Bell" userId="716736f3f0e69fe1" providerId="LiveId" clId="{DDE19C6B-81D4-DE45-BC93-A2BE5AC69408}" dt="2020-09-28T18:42:29.532" v="876" actId="1076"/>
          <ac:picMkLst>
            <pc:docMk/>
            <pc:sldMk cId="1821705896" sldId="268"/>
            <ac:picMk id="13" creationId="{C5F031D2-7F3E-2243-AE5A-DBF44DE3E605}"/>
          </ac:picMkLst>
        </pc:picChg>
        <pc:picChg chg="add del">
          <ac:chgData name="Mark Bell" userId="716736f3f0e69fe1" providerId="LiveId" clId="{DDE19C6B-81D4-DE45-BC93-A2BE5AC69408}" dt="2020-09-28T18:20:56.318" v="698" actId="26606"/>
          <ac:picMkLst>
            <pc:docMk/>
            <pc:sldMk cId="1821705896" sldId="268"/>
            <ac:picMk id="15" creationId="{0DA9C37E-EA8F-4B2D-B3C9-EAF700005F24}"/>
          </ac:picMkLst>
        </pc:picChg>
        <pc:picChg chg="add mod">
          <ac:chgData name="Mark Bell" userId="716736f3f0e69fe1" providerId="LiveId" clId="{DDE19C6B-81D4-DE45-BC93-A2BE5AC69408}" dt="2020-09-28T18:42:29.532" v="876" actId="1076"/>
          <ac:picMkLst>
            <pc:docMk/>
            <pc:sldMk cId="1821705896" sldId="268"/>
            <ac:picMk id="16" creationId="{66C0C0CF-4046-704D-BE54-03A6801F708B}"/>
          </ac:picMkLst>
        </pc:picChg>
        <pc:picChg chg="add del">
          <ac:chgData name="Mark Bell" userId="716736f3f0e69fe1" providerId="LiveId" clId="{DDE19C6B-81D4-DE45-BC93-A2BE5AC69408}" dt="2020-09-28T18:20:35.851" v="695" actId="26606"/>
          <ac:picMkLst>
            <pc:docMk/>
            <pc:sldMk cId="1821705896" sldId="268"/>
            <ac:picMk id="63" creationId="{0DA9C37E-EA8F-4B2D-B3C9-EAF700005F24}"/>
          </ac:picMkLst>
        </pc:picChg>
        <pc:picChg chg="add del">
          <ac:chgData name="Mark Bell" userId="716736f3f0e69fe1" providerId="LiveId" clId="{DDE19C6B-81D4-DE45-BC93-A2BE5AC69408}" dt="2020-09-28T18:20:56.261" v="697" actId="26606"/>
          <ac:picMkLst>
            <pc:docMk/>
            <pc:sldMk cId="1821705896" sldId="268"/>
            <ac:picMk id="108" creationId="{3B54EE56-CEC8-4067-8435-4D5937939AFD}"/>
          </ac:picMkLst>
        </pc:picChg>
        <pc:picChg chg="add del">
          <ac:chgData name="Mark Bell" userId="716736f3f0e69fe1" providerId="LiveId" clId="{DDE19C6B-81D4-DE45-BC93-A2BE5AC69408}" dt="2020-09-28T18:40:54.649" v="860" actId="26606"/>
          <ac:picMkLst>
            <pc:docMk/>
            <pc:sldMk cId="1821705896" sldId="268"/>
            <ac:picMk id="112" creationId="{0DA9C37E-EA8F-4B2D-B3C9-EAF700005F24}"/>
          </ac:picMkLst>
        </pc:picChg>
        <pc:picChg chg="add">
          <ac:chgData name="Mark Bell" userId="716736f3f0e69fe1" providerId="LiveId" clId="{DDE19C6B-81D4-DE45-BC93-A2BE5AC69408}" dt="2020-09-28T18:40:54.649" v="860" actId="26606"/>
          <ac:picMkLst>
            <pc:docMk/>
            <pc:sldMk cId="1821705896" sldId="268"/>
            <ac:picMk id="120" creationId="{3B54EE56-CEC8-4067-8435-4D5937939AFD}"/>
          </ac:picMkLst>
        </pc:picChg>
      </pc:sldChg>
      <pc:sldChg chg="addSp delSp modSp add mod ord setBg">
        <pc:chgData name="Mark Bell" userId="716736f3f0e69fe1" providerId="LiveId" clId="{DDE19C6B-81D4-DE45-BC93-A2BE5AC69408}" dt="2020-09-28T19:31:11.483" v="1346" actId="20578"/>
        <pc:sldMkLst>
          <pc:docMk/>
          <pc:sldMk cId="1148394743" sldId="269"/>
        </pc:sldMkLst>
        <pc:spChg chg="mod">
          <ac:chgData name="Mark Bell" userId="716736f3f0e69fe1" providerId="LiveId" clId="{DDE19C6B-81D4-DE45-BC93-A2BE5AC69408}" dt="2020-09-28T19:11:19.984" v="978" actId="14100"/>
          <ac:spMkLst>
            <pc:docMk/>
            <pc:sldMk cId="1148394743" sldId="269"/>
            <ac:spMk id="2" creationId="{83269EF9-FBA4-F643-8162-1AD7DC41BF67}"/>
          </ac:spMkLst>
        </pc:spChg>
        <pc:spChg chg="del">
          <ac:chgData name="Mark Bell" userId="716736f3f0e69fe1" providerId="LiveId" clId="{DDE19C6B-81D4-DE45-BC93-A2BE5AC69408}" dt="2020-09-28T19:06:54.291" v="970" actId="931"/>
          <ac:spMkLst>
            <pc:docMk/>
            <pc:sldMk cId="1148394743" sldId="269"/>
            <ac:spMk id="3" creationId="{45ED34EC-FADD-4848-8EEC-247E8C406BEE}"/>
          </ac:spMkLst>
        </pc:spChg>
        <pc:spChg chg="del">
          <ac:chgData name="Mark Bell" userId="716736f3f0e69fe1" providerId="LiveId" clId="{DDE19C6B-81D4-DE45-BC93-A2BE5AC69408}" dt="2020-09-28T19:07:53.051" v="973" actId="931"/>
          <ac:spMkLst>
            <pc:docMk/>
            <pc:sldMk cId="1148394743" sldId="269"/>
            <ac:spMk id="4" creationId="{88EF860A-385D-0F4F-948F-08814E321262}"/>
          </ac:spMkLst>
        </pc:spChg>
        <pc:spChg chg="add mod">
          <ac:chgData name="Mark Bell" userId="716736f3f0e69fe1" providerId="LiveId" clId="{DDE19C6B-81D4-DE45-BC93-A2BE5AC69408}" dt="2020-09-28T19:18:16.057" v="1099" actId="20577"/>
          <ac:spMkLst>
            <pc:docMk/>
            <pc:sldMk cId="1148394743" sldId="269"/>
            <ac:spMk id="12" creationId="{48CA8EC9-636F-4DC4-91F4-0230568A76A2}"/>
          </ac:spMkLst>
        </pc:spChg>
        <pc:grpChg chg="add">
          <ac:chgData name="Mark Bell" userId="716736f3f0e69fe1" providerId="LiveId" clId="{DDE19C6B-81D4-DE45-BC93-A2BE5AC69408}" dt="2020-09-28T19:10:02.614" v="976" actId="26606"/>
          <ac:grpSpMkLst>
            <pc:docMk/>
            <pc:sldMk cId="1148394743" sldId="269"/>
            <ac:grpSpMk id="17" creationId="{D8CABE40-222C-4478-B1E9-D4F0A06AFFD5}"/>
          </ac:grpSpMkLst>
        </pc:grpChg>
        <pc:picChg chg="add mod">
          <ac:chgData name="Mark Bell" userId="716736f3f0e69fe1" providerId="LiveId" clId="{DDE19C6B-81D4-DE45-BC93-A2BE5AC69408}" dt="2020-09-28T19:12:01.972" v="1065" actId="1036"/>
          <ac:picMkLst>
            <pc:docMk/>
            <pc:sldMk cId="1148394743" sldId="269"/>
            <ac:picMk id="6" creationId="{B6F4D11D-F240-2D49-833C-C9CA66EB5B5C}"/>
          </ac:picMkLst>
        </pc:picChg>
        <pc:picChg chg="add mod">
          <ac:chgData name="Mark Bell" userId="716736f3f0e69fe1" providerId="LiveId" clId="{DDE19C6B-81D4-DE45-BC93-A2BE5AC69408}" dt="2020-09-28T19:11:54.759" v="1037" actId="1036"/>
          <ac:picMkLst>
            <pc:docMk/>
            <pc:sldMk cId="1148394743" sldId="269"/>
            <ac:picMk id="8" creationId="{61E17895-CFB1-CF46-B9E7-93C033B6D5BA}"/>
          </ac:picMkLst>
        </pc:picChg>
        <pc:picChg chg="add">
          <ac:chgData name="Mark Bell" userId="716736f3f0e69fe1" providerId="LiveId" clId="{DDE19C6B-81D4-DE45-BC93-A2BE5AC69408}" dt="2020-09-28T19:10:02.614" v="976" actId="26606"/>
          <ac:picMkLst>
            <pc:docMk/>
            <pc:sldMk cId="1148394743" sldId="269"/>
            <ac:picMk id="15" creationId="{0DA9C37E-EA8F-4B2D-B3C9-EAF700005F24}"/>
          </ac:picMkLst>
        </pc:picChg>
      </pc:sldChg>
      <pc:sldChg chg="addSp delSp modSp add mod">
        <pc:chgData name="Mark Bell" userId="716736f3f0e69fe1" providerId="LiveId" clId="{DDE19C6B-81D4-DE45-BC93-A2BE5AC69408}" dt="2020-09-28T20:46:58.665" v="1797" actId="20577"/>
        <pc:sldMkLst>
          <pc:docMk/>
          <pc:sldMk cId="774265281" sldId="270"/>
        </pc:sldMkLst>
        <pc:spChg chg="mod">
          <ac:chgData name="Mark Bell" userId="716736f3f0e69fe1" providerId="LiveId" clId="{DDE19C6B-81D4-DE45-BC93-A2BE5AC69408}" dt="2020-09-28T20:46:58.665" v="1797" actId="20577"/>
          <ac:spMkLst>
            <pc:docMk/>
            <pc:sldMk cId="774265281" sldId="270"/>
            <ac:spMk id="2" creationId="{8219C976-5BDD-6A43-8D75-FC34A4711F29}"/>
          </ac:spMkLst>
        </pc:spChg>
        <pc:spChg chg="del">
          <ac:chgData name="Mark Bell" userId="716736f3f0e69fe1" providerId="LiveId" clId="{DDE19C6B-81D4-DE45-BC93-A2BE5AC69408}" dt="2020-09-28T19:36:54.304" v="1350"/>
          <ac:spMkLst>
            <pc:docMk/>
            <pc:sldMk cId="774265281" sldId="270"/>
            <ac:spMk id="3" creationId="{4E412C37-DCD8-4C49-A6FE-BE35077708F0}"/>
          </ac:spMkLst>
        </pc:spChg>
        <pc:spChg chg="del mod">
          <ac:chgData name="Mark Bell" userId="716736f3f0e69fe1" providerId="LiveId" clId="{DDE19C6B-81D4-DE45-BC93-A2BE5AC69408}" dt="2020-09-28T19:37:20.842" v="1353"/>
          <ac:spMkLst>
            <pc:docMk/>
            <pc:sldMk cId="774265281" sldId="270"/>
            <ac:spMk id="4" creationId="{08081389-36D2-9F40-A4D2-C4950608C0D3}"/>
          </ac:spMkLst>
        </pc:spChg>
        <pc:spChg chg="add mod">
          <ac:chgData name="Mark Bell" userId="716736f3f0e69fe1" providerId="LiveId" clId="{DDE19C6B-81D4-DE45-BC93-A2BE5AC69408}" dt="2020-09-28T20:06:26.011" v="1609" actId="403"/>
          <ac:spMkLst>
            <pc:docMk/>
            <pc:sldMk cId="774265281" sldId="270"/>
            <ac:spMk id="9" creationId="{BB68295F-C853-4345-A182-F6681F27882A}"/>
          </ac:spMkLst>
        </pc:spChg>
        <pc:picChg chg="add mod">
          <ac:chgData name="Mark Bell" userId="716736f3f0e69fe1" providerId="LiveId" clId="{DDE19C6B-81D4-DE45-BC93-A2BE5AC69408}" dt="2020-09-28T20:03:43.155" v="1564" actId="1037"/>
          <ac:picMkLst>
            <pc:docMk/>
            <pc:sldMk cId="774265281" sldId="270"/>
            <ac:picMk id="6" creationId="{621D2E51-CF8F-7942-A300-2625BF321058}"/>
          </ac:picMkLst>
        </pc:picChg>
        <pc:picChg chg="add mod">
          <ac:chgData name="Mark Bell" userId="716736f3f0e69fe1" providerId="LiveId" clId="{DDE19C6B-81D4-DE45-BC93-A2BE5AC69408}" dt="2020-09-28T20:03:38.980" v="1553" actId="1038"/>
          <ac:picMkLst>
            <pc:docMk/>
            <pc:sldMk cId="774265281" sldId="270"/>
            <ac:picMk id="8" creationId="{BA18957A-43B8-8B46-B513-C4E9AD836BB3}"/>
          </ac:picMkLst>
        </pc:picChg>
      </pc:sldChg>
      <pc:sldChg chg="addSp delSp modSp add mod">
        <pc:chgData name="Mark Bell" userId="716736f3f0e69fe1" providerId="LiveId" clId="{DDE19C6B-81D4-DE45-BC93-A2BE5AC69408}" dt="2020-09-28T20:02:54.194" v="1530" actId="1076"/>
        <pc:sldMkLst>
          <pc:docMk/>
          <pc:sldMk cId="1077204465" sldId="271"/>
        </pc:sldMkLst>
        <pc:spChg chg="mod">
          <ac:chgData name="Mark Bell" userId="716736f3f0e69fe1" providerId="LiveId" clId="{DDE19C6B-81D4-DE45-BC93-A2BE5AC69408}" dt="2020-09-28T20:02:54.194" v="1530" actId="1076"/>
          <ac:spMkLst>
            <pc:docMk/>
            <pc:sldMk cId="1077204465" sldId="271"/>
            <ac:spMk id="2" creationId="{E871353C-3EC6-D944-9A3F-864C6E0E46BB}"/>
          </ac:spMkLst>
        </pc:spChg>
        <pc:spChg chg="mod">
          <ac:chgData name="Mark Bell" userId="716736f3f0e69fe1" providerId="LiveId" clId="{DDE19C6B-81D4-DE45-BC93-A2BE5AC69408}" dt="2020-09-28T20:01:04.384" v="1508" actId="3064"/>
          <ac:spMkLst>
            <pc:docMk/>
            <pc:sldMk cId="1077204465" sldId="271"/>
            <ac:spMk id="3" creationId="{E057FA65-085B-574D-BC10-B15EE3E87A18}"/>
          </ac:spMkLst>
        </pc:spChg>
        <pc:spChg chg="del">
          <ac:chgData name="Mark Bell" userId="716736f3f0e69fe1" providerId="LiveId" clId="{DDE19C6B-81D4-DE45-BC93-A2BE5AC69408}" dt="2020-09-28T19:59:33.051" v="1397"/>
          <ac:spMkLst>
            <pc:docMk/>
            <pc:sldMk cId="1077204465" sldId="271"/>
            <ac:spMk id="4" creationId="{8C35CFF1-3144-FB4C-960E-820795DBD3DC}"/>
          </ac:spMkLst>
        </pc:spChg>
        <pc:spChg chg="mod">
          <ac:chgData name="Mark Bell" userId="716736f3f0e69fe1" providerId="LiveId" clId="{DDE19C6B-81D4-DE45-BC93-A2BE5AC69408}" dt="2020-09-28T20:01:04.384" v="1508" actId="3064"/>
          <ac:spMkLst>
            <pc:docMk/>
            <pc:sldMk cId="1077204465" sldId="271"/>
            <ac:spMk id="5" creationId="{C7AB97C4-CB43-3B4E-A5ED-C080CFFCAF42}"/>
          </ac:spMkLst>
        </pc:spChg>
        <pc:spChg chg="del">
          <ac:chgData name="Mark Bell" userId="716736f3f0e69fe1" providerId="LiveId" clId="{DDE19C6B-81D4-DE45-BC93-A2BE5AC69408}" dt="2020-09-28T19:51:59.604" v="1394"/>
          <ac:spMkLst>
            <pc:docMk/>
            <pc:sldMk cId="1077204465" sldId="271"/>
            <ac:spMk id="6" creationId="{E5E25DE8-7C55-544B-9137-CC0FC248914D}"/>
          </ac:spMkLst>
        </pc:spChg>
        <pc:spChg chg="add del">
          <ac:chgData name="Mark Bell" userId="716736f3f0e69fe1" providerId="LiveId" clId="{DDE19C6B-81D4-DE45-BC93-A2BE5AC69408}" dt="2020-09-28T20:02:24.269" v="1527" actId="478"/>
          <ac:spMkLst>
            <pc:docMk/>
            <pc:sldMk cId="1077204465" sldId="271"/>
            <ac:spMk id="11" creationId="{5E5918FA-374F-A24C-AB32-F737B7E030A5}"/>
          </ac:spMkLst>
        </pc:spChg>
        <pc:spChg chg="add del">
          <ac:chgData name="Mark Bell" userId="716736f3f0e69fe1" providerId="LiveId" clId="{DDE19C6B-81D4-DE45-BC93-A2BE5AC69408}" dt="2020-09-28T20:02:48.231" v="1529" actId="478"/>
          <ac:spMkLst>
            <pc:docMk/>
            <pc:sldMk cId="1077204465" sldId="271"/>
            <ac:spMk id="12" creationId="{CD0ACA9F-149B-C14A-88E6-09093A9607A0}"/>
          </ac:spMkLst>
        </pc:spChg>
        <pc:picChg chg="add mod">
          <ac:chgData name="Mark Bell" userId="716736f3f0e69fe1" providerId="LiveId" clId="{DDE19C6B-81D4-DE45-BC93-A2BE5AC69408}" dt="2020-09-28T20:01:23.992" v="1525" actId="1038"/>
          <ac:picMkLst>
            <pc:docMk/>
            <pc:sldMk cId="1077204465" sldId="271"/>
            <ac:picMk id="8" creationId="{948D5BF8-359A-E24C-8E73-E19FF4EAC750}"/>
          </ac:picMkLst>
        </pc:picChg>
        <pc:picChg chg="add mod">
          <ac:chgData name="Mark Bell" userId="716736f3f0e69fe1" providerId="LiveId" clId="{DDE19C6B-81D4-DE45-BC93-A2BE5AC69408}" dt="2020-09-28T20:01:18.063" v="1510" actId="14100"/>
          <ac:picMkLst>
            <pc:docMk/>
            <pc:sldMk cId="1077204465" sldId="271"/>
            <ac:picMk id="10" creationId="{2FA66241-FD01-EB41-97F7-AD282EC59737}"/>
          </ac:picMkLst>
        </pc:picChg>
      </pc:sldChg>
      <pc:sldChg chg="addSp delSp modSp add mod setBg">
        <pc:chgData name="Mark Bell" userId="716736f3f0e69fe1" providerId="LiveId" clId="{DDE19C6B-81D4-DE45-BC93-A2BE5AC69408}" dt="2020-09-28T20:36:13.726" v="1775" actId="14100"/>
        <pc:sldMkLst>
          <pc:docMk/>
          <pc:sldMk cId="2375913654" sldId="272"/>
        </pc:sldMkLst>
        <pc:spChg chg="mod">
          <ac:chgData name="Mark Bell" userId="716736f3f0e69fe1" providerId="LiveId" clId="{DDE19C6B-81D4-DE45-BC93-A2BE5AC69408}" dt="2020-09-28T20:34:05.398" v="1683" actId="20577"/>
          <ac:spMkLst>
            <pc:docMk/>
            <pc:sldMk cId="2375913654" sldId="272"/>
            <ac:spMk id="2" creationId="{A281A618-579F-0042-B13B-D0D13BF22904}"/>
          </ac:spMkLst>
        </pc:spChg>
        <pc:spChg chg="del">
          <ac:chgData name="Mark Bell" userId="716736f3f0e69fe1" providerId="LiveId" clId="{DDE19C6B-81D4-DE45-BC93-A2BE5AC69408}" dt="2020-09-28T20:31:46.421" v="1639" actId="931"/>
          <ac:spMkLst>
            <pc:docMk/>
            <pc:sldMk cId="2375913654" sldId="272"/>
            <ac:spMk id="3" creationId="{F8ACE261-D2D1-2E45-B97A-05FAE70537FD}"/>
          </ac:spMkLst>
        </pc:spChg>
        <pc:spChg chg="del mod">
          <ac:chgData name="Mark Bell" userId="716736f3f0e69fe1" providerId="LiveId" clId="{DDE19C6B-81D4-DE45-BC93-A2BE5AC69408}" dt="2020-09-28T20:31:54.678" v="1642" actId="931"/>
          <ac:spMkLst>
            <pc:docMk/>
            <pc:sldMk cId="2375913654" sldId="272"/>
            <ac:spMk id="4" creationId="{654CFD47-EC72-E043-9702-008423A6D789}"/>
          </ac:spMkLst>
        </pc:spChg>
        <pc:spChg chg="add mod">
          <ac:chgData name="Mark Bell" userId="716736f3f0e69fe1" providerId="LiveId" clId="{DDE19C6B-81D4-DE45-BC93-A2BE5AC69408}" dt="2020-09-28T20:36:13.726" v="1775" actId="14100"/>
          <ac:spMkLst>
            <pc:docMk/>
            <pc:sldMk cId="2375913654" sldId="272"/>
            <ac:spMk id="12" creationId="{FB5E3CD0-36AB-4A76-94DC-78E646658425}"/>
          </ac:spMkLst>
        </pc:spChg>
        <pc:grpChg chg="add">
          <ac:chgData name="Mark Bell" userId="716736f3f0e69fe1" providerId="LiveId" clId="{DDE19C6B-81D4-DE45-BC93-A2BE5AC69408}" dt="2020-09-28T20:32:21.984" v="1645" actId="26606"/>
          <ac:grpSpMkLst>
            <pc:docMk/>
            <pc:sldMk cId="2375913654" sldId="272"/>
            <ac:grpSpMk id="17" creationId="{6793DC89-E9E3-46CC-9998-C0B67D0F4759}"/>
          </ac:grpSpMkLst>
        </pc:grpChg>
        <pc:picChg chg="add mod ord">
          <ac:chgData name="Mark Bell" userId="716736f3f0e69fe1" providerId="LiveId" clId="{DDE19C6B-81D4-DE45-BC93-A2BE5AC69408}" dt="2020-09-28T20:33:48.161" v="1676" actId="14100"/>
          <ac:picMkLst>
            <pc:docMk/>
            <pc:sldMk cId="2375913654" sldId="272"/>
            <ac:picMk id="6" creationId="{50ED9E98-30BB-544F-A65E-01D7135A1FA7}"/>
          </ac:picMkLst>
        </pc:picChg>
        <pc:picChg chg="add mod">
          <ac:chgData name="Mark Bell" userId="716736f3f0e69fe1" providerId="LiveId" clId="{DDE19C6B-81D4-DE45-BC93-A2BE5AC69408}" dt="2020-09-28T20:33:48.161" v="1676" actId="14100"/>
          <ac:picMkLst>
            <pc:docMk/>
            <pc:sldMk cId="2375913654" sldId="272"/>
            <ac:picMk id="8" creationId="{A020DCBA-5E54-874D-8C71-0F6756B00173}"/>
          </ac:picMkLst>
        </pc:picChg>
        <pc:picChg chg="add">
          <ac:chgData name="Mark Bell" userId="716736f3f0e69fe1" providerId="LiveId" clId="{DDE19C6B-81D4-DE45-BC93-A2BE5AC69408}" dt="2020-09-28T20:32:21.984" v="1645" actId="26606"/>
          <ac:picMkLst>
            <pc:docMk/>
            <pc:sldMk cId="2375913654" sldId="272"/>
            <ac:picMk id="15" creationId="{3B54EE56-CEC8-4067-8435-4D5937939AFD}"/>
          </ac:picMkLst>
        </pc:picChg>
      </pc:sldChg>
      <pc:sldChg chg="addSp modSp add mod">
        <pc:chgData name="Mark Bell" userId="716736f3f0e69fe1" providerId="LiveId" clId="{DDE19C6B-81D4-DE45-BC93-A2BE5AC69408}" dt="2020-09-28T20:49:27.459" v="1817" actId="14100"/>
        <pc:sldMkLst>
          <pc:docMk/>
          <pc:sldMk cId="1040594521" sldId="273"/>
        </pc:sldMkLst>
        <pc:spChg chg="add mod">
          <ac:chgData name="Mark Bell" userId="716736f3f0e69fe1" providerId="LiveId" clId="{DDE19C6B-81D4-DE45-BC93-A2BE5AC69408}" dt="2020-09-28T20:49:27.459" v="1817" actId="14100"/>
          <ac:spMkLst>
            <pc:docMk/>
            <pc:sldMk cId="1040594521" sldId="273"/>
            <ac:spMk id="2" creationId="{47141BDB-9268-E243-AE90-D198B28EA4EA}"/>
          </ac:spMkLst>
        </pc:spChg>
      </pc:sldChg>
      <pc:sldChg chg="addSp delSp modSp add mod setBg modClrScheme chgLayout">
        <pc:chgData name="Mark Bell" userId="716736f3f0e69fe1" providerId="LiveId" clId="{DDE19C6B-81D4-DE45-BC93-A2BE5AC69408}" dt="2020-09-30T15:31:40.100" v="1979" actId="1035"/>
        <pc:sldMkLst>
          <pc:docMk/>
          <pc:sldMk cId="142379371" sldId="274"/>
        </pc:sldMkLst>
        <pc:spChg chg="mod ord">
          <ac:chgData name="Mark Bell" userId="716736f3f0e69fe1" providerId="LiveId" clId="{DDE19C6B-81D4-DE45-BC93-A2BE5AC69408}" dt="2020-09-30T15:31:40.100" v="1979" actId="1035"/>
          <ac:spMkLst>
            <pc:docMk/>
            <pc:sldMk cId="142379371" sldId="274"/>
            <ac:spMk id="2" creationId="{E19B1793-C4B3-574E-9384-266F667F2D30}"/>
          </ac:spMkLst>
        </pc:spChg>
        <pc:spChg chg="del">
          <ac:chgData name="Mark Bell" userId="716736f3f0e69fe1" providerId="LiveId" clId="{DDE19C6B-81D4-DE45-BC93-A2BE5AC69408}" dt="2020-09-30T15:02:21.724" v="1870" actId="700"/>
          <ac:spMkLst>
            <pc:docMk/>
            <pc:sldMk cId="142379371" sldId="274"/>
            <ac:spMk id="3" creationId="{B4C98BA6-FE91-CB40-8F96-58D7AE2DAF8E}"/>
          </ac:spMkLst>
        </pc:spChg>
        <pc:spChg chg="del">
          <ac:chgData name="Mark Bell" userId="716736f3f0e69fe1" providerId="LiveId" clId="{DDE19C6B-81D4-DE45-BC93-A2BE5AC69408}" dt="2020-09-30T15:02:21.724" v="1870" actId="700"/>
          <ac:spMkLst>
            <pc:docMk/>
            <pc:sldMk cId="142379371" sldId="274"/>
            <ac:spMk id="4" creationId="{37B1C801-7CBF-674F-9FFF-B4D81BE6C1CD}"/>
          </ac:spMkLst>
        </pc:spChg>
        <pc:spChg chg="del">
          <ac:chgData name="Mark Bell" userId="716736f3f0e69fe1" providerId="LiveId" clId="{DDE19C6B-81D4-DE45-BC93-A2BE5AC69408}" dt="2020-09-30T15:02:21.724" v="1870" actId="700"/>
          <ac:spMkLst>
            <pc:docMk/>
            <pc:sldMk cId="142379371" sldId="274"/>
            <ac:spMk id="5" creationId="{F2460267-515F-A440-9B8C-3D69A5F7D1F5}"/>
          </ac:spMkLst>
        </pc:spChg>
        <pc:spChg chg="del">
          <ac:chgData name="Mark Bell" userId="716736f3f0e69fe1" providerId="LiveId" clId="{DDE19C6B-81D4-DE45-BC93-A2BE5AC69408}" dt="2020-09-30T15:02:21.724" v="1870" actId="700"/>
          <ac:spMkLst>
            <pc:docMk/>
            <pc:sldMk cId="142379371" sldId="274"/>
            <ac:spMk id="6" creationId="{0AD24520-E51E-5D48-85F7-338F15A25514}"/>
          </ac:spMkLst>
        </pc:spChg>
        <pc:spChg chg="del">
          <ac:chgData name="Mark Bell" userId="716736f3f0e69fe1" providerId="LiveId" clId="{DDE19C6B-81D4-DE45-BC93-A2BE5AC69408}" dt="2020-09-30T15:02:21.724" v="1870" actId="700"/>
          <ac:spMkLst>
            <pc:docMk/>
            <pc:sldMk cId="142379371" sldId="274"/>
            <ac:spMk id="7" creationId="{A086F385-74EC-E648-9870-54FD867FC7AB}"/>
          </ac:spMkLst>
        </pc:spChg>
        <pc:spChg chg="del">
          <ac:chgData name="Mark Bell" userId="716736f3f0e69fe1" providerId="LiveId" clId="{DDE19C6B-81D4-DE45-BC93-A2BE5AC69408}" dt="2020-09-30T15:02:21.724" v="1870" actId="700"/>
          <ac:spMkLst>
            <pc:docMk/>
            <pc:sldMk cId="142379371" sldId="274"/>
            <ac:spMk id="8" creationId="{3368CC70-C109-3D4D-ABD3-BB9EFEC5B144}"/>
          </ac:spMkLst>
        </pc:spChg>
        <pc:spChg chg="add del">
          <ac:chgData name="Mark Bell" userId="716736f3f0e69fe1" providerId="LiveId" clId="{DDE19C6B-81D4-DE45-BC93-A2BE5AC69408}" dt="2020-09-30T15:03:24.426" v="1885" actId="26606"/>
          <ac:spMkLst>
            <pc:docMk/>
            <pc:sldMk cId="142379371" sldId="274"/>
            <ac:spMk id="80" creationId="{1465C169-47DD-46E8-9286-9BAC8312522E}"/>
          </ac:spMkLst>
        </pc:spChg>
        <pc:grpChg chg="add del">
          <ac:chgData name="Mark Bell" userId="716736f3f0e69fe1" providerId="LiveId" clId="{DDE19C6B-81D4-DE45-BC93-A2BE5AC69408}" dt="2020-09-30T15:03:24.426" v="1885" actId="26606"/>
          <ac:grpSpMkLst>
            <pc:docMk/>
            <pc:sldMk cId="142379371" sldId="274"/>
            <ac:grpSpMk id="24" creationId="{6C5C1DC3-4A52-48EE-A656-4FC26265FC7E}"/>
          </ac:grpSpMkLst>
        </pc:grpChg>
        <pc:grpChg chg="add">
          <ac:chgData name="Mark Bell" userId="716736f3f0e69fe1" providerId="LiveId" clId="{DDE19C6B-81D4-DE45-BC93-A2BE5AC69408}" dt="2020-09-30T15:03:24.498" v="1886" actId="26606"/>
          <ac:grpSpMkLst>
            <pc:docMk/>
            <pc:sldMk cId="142379371" sldId="274"/>
            <ac:grpSpMk id="83" creationId="{D8CFE9B4-1CEA-42F0-AF67-4A7E44E2005C}"/>
          </ac:grpSpMkLst>
        </pc:grpChg>
        <pc:picChg chg="add del">
          <ac:chgData name="Mark Bell" userId="716736f3f0e69fe1" providerId="LiveId" clId="{DDE19C6B-81D4-DE45-BC93-A2BE5AC69408}" dt="2020-09-30T14:58:14.089" v="1869"/>
          <ac:picMkLst>
            <pc:docMk/>
            <pc:sldMk cId="142379371" sldId="274"/>
            <ac:picMk id="9" creationId="{2C5DAA5A-E8C0-4648-BB34-C8A907D4BD17}"/>
          </ac:picMkLst>
        </pc:picChg>
        <pc:picChg chg="add mod ord">
          <ac:chgData name="Mark Bell" userId="716736f3f0e69fe1" providerId="LiveId" clId="{DDE19C6B-81D4-DE45-BC93-A2BE5AC69408}" dt="2020-09-30T15:09:54.899" v="1929" actId="1076"/>
          <ac:picMkLst>
            <pc:docMk/>
            <pc:sldMk cId="142379371" sldId="274"/>
            <ac:picMk id="11" creationId="{5E62507E-C14D-144B-B52C-DE3390DC91C4}"/>
          </ac:picMkLst>
        </pc:picChg>
        <pc:picChg chg="add del mod ord">
          <ac:chgData name="Mark Bell" userId="716736f3f0e69fe1" providerId="LiveId" clId="{DDE19C6B-81D4-DE45-BC93-A2BE5AC69408}" dt="2020-09-30T15:09:46.970" v="1925" actId="478"/>
          <ac:picMkLst>
            <pc:docMk/>
            <pc:sldMk cId="142379371" sldId="274"/>
            <ac:picMk id="13" creationId="{4DB81DD6-BDCD-544D-99E5-877587E82701}"/>
          </ac:picMkLst>
        </pc:picChg>
        <pc:picChg chg="add mod ord">
          <ac:chgData name="Mark Bell" userId="716736f3f0e69fe1" providerId="LiveId" clId="{DDE19C6B-81D4-DE45-BC93-A2BE5AC69408}" dt="2020-09-30T15:10:29.684" v="1934" actId="14100"/>
          <ac:picMkLst>
            <pc:docMk/>
            <pc:sldMk cId="142379371" sldId="274"/>
            <ac:picMk id="15" creationId="{4A1756A8-C3C1-D146-9068-ABADAA0A9DD4}"/>
          </ac:picMkLst>
        </pc:picChg>
        <pc:picChg chg="add mod">
          <ac:chgData name="Mark Bell" userId="716736f3f0e69fe1" providerId="LiveId" clId="{DDE19C6B-81D4-DE45-BC93-A2BE5AC69408}" dt="2020-09-30T15:10:29.684" v="1934" actId="14100"/>
          <ac:picMkLst>
            <pc:docMk/>
            <pc:sldMk cId="142379371" sldId="274"/>
            <ac:picMk id="17" creationId="{6C7F5D18-D1F7-ED45-85DD-9ED8E4C3F0D1}"/>
          </ac:picMkLst>
        </pc:picChg>
        <pc:picChg chg="add mod">
          <ac:chgData name="Mark Bell" userId="716736f3f0e69fe1" providerId="LiveId" clId="{DDE19C6B-81D4-DE45-BC93-A2BE5AC69408}" dt="2020-09-30T15:13:51.202" v="1943" actId="692"/>
          <ac:picMkLst>
            <pc:docMk/>
            <pc:sldMk cId="142379371" sldId="274"/>
            <ac:picMk id="19" creationId="{FC1BC454-134F-5848-BDAA-AF9921CB130E}"/>
          </ac:picMkLst>
        </pc:picChg>
        <pc:picChg chg="add mod">
          <ac:chgData name="Mark Bell" userId="716736f3f0e69fe1" providerId="LiveId" clId="{DDE19C6B-81D4-DE45-BC93-A2BE5AC69408}" dt="2020-09-30T15:14:09.861" v="1950" actId="692"/>
          <ac:picMkLst>
            <pc:docMk/>
            <pc:sldMk cId="142379371" sldId="274"/>
            <ac:picMk id="21" creationId="{48597E9E-B2A4-8047-A434-8160E52FB862}"/>
          </ac:picMkLst>
        </pc:picChg>
        <pc:picChg chg="add del">
          <ac:chgData name="Mark Bell" userId="716736f3f0e69fe1" providerId="LiveId" clId="{DDE19C6B-81D4-DE45-BC93-A2BE5AC69408}" dt="2020-09-30T15:03:24.426" v="1885" actId="26606"/>
          <ac:picMkLst>
            <pc:docMk/>
            <pc:sldMk cId="142379371" sldId="274"/>
            <ac:picMk id="22" creationId="{EFD668EB-B331-4C7E-97B5-F0753C6F7CF9}"/>
          </ac:picMkLst>
        </pc:picChg>
        <pc:picChg chg="add del mod">
          <ac:chgData name="Mark Bell" userId="716736f3f0e69fe1" providerId="LiveId" clId="{DDE19C6B-81D4-DE45-BC93-A2BE5AC69408}" dt="2020-09-30T15:09:17.311" v="1919" actId="478"/>
          <ac:picMkLst>
            <pc:docMk/>
            <pc:sldMk cId="142379371" sldId="274"/>
            <ac:picMk id="79" creationId="{B571C4E3-3083-D947-83EF-16A21184F49F}"/>
          </ac:picMkLst>
        </pc:picChg>
        <pc:picChg chg="add">
          <ac:chgData name="Mark Bell" userId="716736f3f0e69fe1" providerId="LiveId" clId="{DDE19C6B-81D4-DE45-BC93-A2BE5AC69408}" dt="2020-09-30T15:03:24.498" v="1886" actId="26606"/>
          <ac:picMkLst>
            <pc:docMk/>
            <pc:sldMk cId="142379371" sldId="274"/>
            <ac:picMk id="82" creationId="{48C316E1-D12D-499B-8EE5-4D812677D696}"/>
          </ac:picMkLst>
        </pc:picChg>
      </pc:sldChg>
      <pc:sldChg chg="addSp modSp add mod setBg">
        <pc:chgData name="Mark Bell" userId="716736f3f0e69fe1" providerId="LiveId" clId="{DDE19C6B-81D4-DE45-BC93-A2BE5AC69408}" dt="2020-09-30T16:13:37.700" v="2096" actId="20577"/>
        <pc:sldMkLst>
          <pc:docMk/>
          <pc:sldMk cId="743674459" sldId="275"/>
        </pc:sldMkLst>
        <pc:spChg chg="mod">
          <ac:chgData name="Mark Bell" userId="716736f3f0e69fe1" providerId="LiveId" clId="{DDE19C6B-81D4-DE45-BC93-A2BE5AC69408}" dt="2020-09-30T16:12:27.555" v="2022" actId="1076"/>
          <ac:spMkLst>
            <pc:docMk/>
            <pc:sldMk cId="743674459" sldId="275"/>
            <ac:spMk id="2" creationId="{50EA7991-7852-EC46-9309-EE354C6AE8E5}"/>
          </ac:spMkLst>
        </pc:spChg>
        <pc:spChg chg="add mod">
          <ac:chgData name="Mark Bell" userId="716736f3f0e69fe1" providerId="LiveId" clId="{DDE19C6B-81D4-DE45-BC93-A2BE5AC69408}" dt="2020-09-30T16:13:37.700" v="2096" actId="20577"/>
          <ac:spMkLst>
            <pc:docMk/>
            <pc:sldMk cId="743674459" sldId="275"/>
            <ac:spMk id="9" creationId="{154DCF28-D42D-6641-A671-C8043F5B5A19}"/>
          </ac:spMkLst>
        </pc:spChg>
        <pc:grpChg chg="add">
          <ac:chgData name="Mark Bell" userId="716736f3f0e69fe1" providerId="LiveId" clId="{DDE19C6B-81D4-DE45-BC93-A2BE5AC69408}" dt="2020-09-30T15:51:09.113" v="2021" actId="26606"/>
          <ac:grpSpMkLst>
            <pc:docMk/>
            <pc:sldMk cId="743674459" sldId="275"/>
            <ac:grpSpMk id="15" creationId="{5069155D-9E80-4D85-9A44-542AB74C51EA}"/>
          </ac:grpSpMkLst>
        </pc:grpChg>
        <pc:grpChg chg="add">
          <ac:chgData name="Mark Bell" userId="716736f3f0e69fe1" providerId="LiveId" clId="{DDE19C6B-81D4-DE45-BC93-A2BE5AC69408}" dt="2020-09-30T15:51:09.113" v="2021" actId="26606"/>
          <ac:grpSpMkLst>
            <pc:docMk/>
            <pc:sldMk cId="743674459" sldId="275"/>
            <ac:grpSpMk id="71" creationId="{FE681BC9-3B1C-4A55-A2E0-98FC422F7AC4}"/>
          </ac:grpSpMkLst>
        </pc:grpChg>
        <pc:grpChg chg="add">
          <ac:chgData name="Mark Bell" userId="716736f3f0e69fe1" providerId="LiveId" clId="{DDE19C6B-81D4-DE45-BC93-A2BE5AC69408}" dt="2020-09-30T15:51:09.113" v="2021" actId="26606"/>
          <ac:grpSpMkLst>
            <pc:docMk/>
            <pc:sldMk cId="743674459" sldId="275"/>
            <ac:grpSpMk id="75" creationId="{AA744888-811B-400A-974A-C87DECBA9AE1}"/>
          </ac:grpSpMkLst>
        </pc:grpChg>
        <pc:grpChg chg="add">
          <ac:chgData name="Mark Bell" userId="716736f3f0e69fe1" providerId="LiveId" clId="{DDE19C6B-81D4-DE45-BC93-A2BE5AC69408}" dt="2020-09-30T15:51:09.113" v="2021" actId="26606"/>
          <ac:grpSpMkLst>
            <pc:docMk/>
            <pc:sldMk cId="743674459" sldId="275"/>
            <ac:grpSpMk id="104" creationId="{DE35C7FE-7183-47E9-9AEE-86A142F6B87B}"/>
          </ac:grpSpMkLst>
        </pc:grpChg>
        <pc:picChg chg="add mod ord">
          <ac:chgData name="Mark Bell" userId="716736f3f0e69fe1" providerId="LiveId" clId="{DDE19C6B-81D4-DE45-BC93-A2BE5AC69408}" dt="2020-09-30T15:51:09.113" v="2021" actId="26606"/>
          <ac:picMkLst>
            <pc:docMk/>
            <pc:sldMk cId="743674459" sldId="275"/>
            <ac:picMk id="4" creationId="{CE83BE44-6E13-2742-B0D9-425368FE9CB4}"/>
          </ac:picMkLst>
        </pc:picChg>
        <pc:picChg chg="add mod ord">
          <ac:chgData name="Mark Bell" userId="716736f3f0e69fe1" providerId="LiveId" clId="{DDE19C6B-81D4-DE45-BC93-A2BE5AC69408}" dt="2020-09-30T15:51:09.113" v="2021" actId="26606"/>
          <ac:picMkLst>
            <pc:docMk/>
            <pc:sldMk cId="743674459" sldId="275"/>
            <ac:picMk id="6" creationId="{45C6B095-6294-C74A-AE7E-113CB102AC88}"/>
          </ac:picMkLst>
        </pc:picChg>
        <pc:picChg chg="add mod">
          <ac:chgData name="Mark Bell" userId="716736f3f0e69fe1" providerId="LiveId" clId="{DDE19C6B-81D4-DE45-BC93-A2BE5AC69408}" dt="2020-09-30T15:51:09.113" v="2021" actId="26606"/>
          <ac:picMkLst>
            <pc:docMk/>
            <pc:sldMk cId="743674459" sldId="275"/>
            <ac:picMk id="8" creationId="{B11F4AF7-02BD-ED41-8E5A-AEEF2D1C7935}"/>
          </ac:picMkLst>
        </pc:picChg>
        <pc:picChg chg="add">
          <ac:chgData name="Mark Bell" userId="716736f3f0e69fe1" providerId="LiveId" clId="{DDE19C6B-81D4-DE45-BC93-A2BE5AC69408}" dt="2020-09-30T15:51:09.113" v="2021" actId="26606"/>
          <ac:picMkLst>
            <pc:docMk/>
            <pc:sldMk cId="743674459" sldId="275"/>
            <ac:picMk id="13" creationId="{E0E0BAE6-61BC-48DD-83A9-915CEF79F6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7D9B-38F5-4149-ABDD-3D7BEFC69B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9F750-B2D6-1846-A6AF-B5F7550EA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4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56472-CDE5-AA48-A55A-A283064A5F6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933A-F64B-654A-9F21-76BD3CBF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11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32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96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69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26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15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63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7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8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17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1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82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8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214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82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64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278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A9120-A3BC-044B-8E8C-A97BBD99A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2974" y="1122363"/>
            <a:ext cx="7204946" cy="3714042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/>
              <a:t>Ridgid</a:t>
            </a:r>
            <a:r>
              <a:rPr lang="en-US"/>
              <a:t> Pro Organizer toolbox &amp; Cart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transformation to vhf/uhf Radio go-box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4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35747-BF5D-C543-8A52-42C5BD6F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60" y="276994"/>
            <a:ext cx="7429499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External Connections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1B34BC01-9ED2-7441-9018-7E2D53BE51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67539" y="1924364"/>
            <a:ext cx="3492916" cy="2235767"/>
          </a:xfrm>
          <a:custGeom>
            <a:avLst/>
            <a:gdLst/>
            <a:ahLst/>
            <a:cxnLst/>
            <a:rect l="l" t="t" r="r" b="b"/>
            <a:pathLst>
              <a:path w="3525628" h="1692529">
                <a:moveTo>
                  <a:pt x="197717" y="0"/>
                </a:moveTo>
                <a:lnTo>
                  <a:pt x="3525628" y="0"/>
                </a:lnTo>
                <a:lnTo>
                  <a:pt x="3525628" y="1692529"/>
                </a:lnTo>
                <a:lnTo>
                  <a:pt x="0" y="1692529"/>
                </a:lnTo>
                <a:lnTo>
                  <a:pt x="0" y="197717"/>
                </a:lnTo>
                <a:cubicBezTo>
                  <a:pt x="0" y="88521"/>
                  <a:pt x="88521" y="0"/>
                  <a:pt x="197717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00CCF1-4C8C-D242-ACCF-186797E5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6565" y="4481513"/>
            <a:ext cx="3312993" cy="13096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cap="all" dirty="0"/>
              <a:t>Mic and Antenna </a:t>
            </a:r>
          </a:p>
          <a:p>
            <a:r>
              <a:rPr lang="en-US" cap="all" dirty="0"/>
              <a:t>(right side)</a:t>
            </a:r>
          </a:p>
        </p:txBody>
      </p:sp>
      <p:pic>
        <p:nvPicPr>
          <p:cNvPr id="10" name="Picture 9" descr="A picture containing indoor, table, window, sitting&#10;&#10;Description automatically generated">
            <a:extLst>
              <a:ext uri="{FF2B5EF4-FFF2-40B4-BE49-F238E27FC236}">
                <a16:creationId xmlns:a16="http://schemas.microsoft.com/office/drawing/2014/main" xmlns="" id="{2D8E92C3-2A2D-974F-B94D-2E747C8A81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18783" y="1924905"/>
            <a:ext cx="3502396" cy="2235768"/>
          </a:xfrm>
          <a:custGeom>
            <a:avLst/>
            <a:gdLst/>
            <a:ahLst/>
            <a:cxnLst/>
            <a:rect l="l" t="t" r="r" b="b"/>
            <a:pathLst>
              <a:path w="3525628" h="1687949">
                <a:moveTo>
                  <a:pt x="0" y="0"/>
                </a:moveTo>
                <a:lnTo>
                  <a:pt x="3525628" y="0"/>
                </a:lnTo>
                <a:lnTo>
                  <a:pt x="3525628" y="1490232"/>
                </a:lnTo>
                <a:cubicBezTo>
                  <a:pt x="3525628" y="1599428"/>
                  <a:pt x="3437107" y="1687949"/>
                  <a:pt x="3327911" y="1687949"/>
                </a:cubicBezTo>
                <a:lnTo>
                  <a:pt x="0" y="1687949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0" name="Text Placeholder 3">
            <a:extLst>
              <a:ext uri="{FF2B5EF4-FFF2-40B4-BE49-F238E27FC236}">
                <a16:creationId xmlns:a16="http://schemas.microsoft.com/office/drawing/2014/main" xmlns="" id="{1186993A-BDE8-1C49-BB40-03D62559A9E3}"/>
              </a:ext>
            </a:extLst>
          </p:cNvPr>
          <p:cNvSpPr txBox="1">
            <a:spLocks/>
          </p:cNvSpPr>
          <p:nvPr/>
        </p:nvSpPr>
        <p:spPr>
          <a:xfrm>
            <a:off x="2357441" y="4481513"/>
            <a:ext cx="3312993" cy="130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/>
              <a:t>A/C and DC Input </a:t>
            </a:r>
          </a:p>
          <a:p>
            <a:r>
              <a:rPr lang="en-US" cap="all" dirty="0"/>
              <a:t>(left rear corner)</a:t>
            </a:r>
          </a:p>
        </p:txBody>
      </p:sp>
    </p:spTree>
    <p:extLst>
      <p:ext uri="{BB962C8B-B14F-4D97-AF65-F5344CB8AC3E}">
        <p14:creationId xmlns:p14="http://schemas.microsoft.com/office/powerpoint/2010/main" xmlns="" val="128828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69EF9-FBA4-F643-8162-1AD7DC41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404" y="618518"/>
            <a:ext cx="3773155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Battery &amp; Storage Box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48CA8EC9-636F-4DC4-91F4-0230568A7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2270" y="2249487"/>
            <a:ext cx="3537288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/>
            <a:r>
              <a:rPr lang="en-US" sz="2200" dirty="0" err="1"/>
              <a:t>Bioenno</a:t>
            </a:r>
            <a:r>
              <a:rPr lang="en-US" sz="2200" dirty="0"/>
              <a:t> 30 AH battery </a:t>
            </a:r>
            <a:endParaRPr lang="en-US" sz="2350" dirty="0"/>
          </a:p>
          <a:p>
            <a:pPr marL="514350" lvl="1" indent="-171450"/>
            <a:r>
              <a:rPr lang="en-US" sz="1800" dirty="0"/>
              <a:t> Integrated over current / low voltage protection </a:t>
            </a:r>
          </a:p>
          <a:p>
            <a:pPr marL="514350" lvl="1" indent="-171450"/>
            <a:r>
              <a:rPr lang="en-US" sz="1800" dirty="0"/>
              <a:t>Shock pad under battery</a:t>
            </a:r>
          </a:p>
          <a:p>
            <a:pPr marL="171450" indent="-171450"/>
            <a:r>
              <a:rPr lang="en-US" sz="2200" dirty="0"/>
              <a:t>MFJ-4416C Battery Booster</a:t>
            </a:r>
          </a:p>
          <a:p>
            <a:pPr marL="628650" lvl="1" indent="-171450"/>
            <a:r>
              <a:rPr lang="en-US" sz="1800" dirty="0"/>
              <a:t>25 Amps ICAS 30A peak</a:t>
            </a:r>
          </a:p>
          <a:p>
            <a:pPr marL="628650" lvl="1" indent="-171450"/>
            <a:r>
              <a:rPr lang="en-US" sz="1800" dirty="0"/>
              <a:t>13.8 Volts at 9-13.8 volts input</a:t>
            </a:r>
          </a:p>
        </p:txBody>
      </p:sp>
      <p:pic>
        <p:nvPicPr>
          <p:cNvPr id="8" name="Content Placeholder 7" descr="A picture containing kitchen, stove, computer&#10;&#10;Description automatically generated">
            <a:extLst>
              <a:ext uri="{FF2B5EF4-FFF2-40B4-BE49-F238E27FC236}">
                <a16:creationId xmlns:a16="http://schemas.microsoft.com/office/drawing/2014/main" xmlns="" id="{61E17895-CFB1-CF46-B9E7-93C033B6D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"/>
          <a:stretch/>
        </p:blipFill>
        <p:spPr>
          <a:xfrm>
            <a:off x="2115652" y="3614646"/>
            <a:ext cx="3730556" cy="2503984"/>
          </a:xfrm>
          <a:custGeom>
            <a:avLst/>
            <a:gdLst/>
            <a:ahLst/>
            <a:cxnLst/>
            <a:rect l="l" t="t" r="r" b="b"/>
            <a:pathLst>
              <a:path w="3525628" h="1774826">
                <a:moveTo>
                  <a:pt x="0" y="0"/>
                </a:moveTo>
                <a:lnTo>
                  <a:pt x="3525628" y="0"/>
                </a:lnTo>
                <a:lnTo>
                  <a:pt x="3525628" y="1577109"/>
                </a:lnTo>
                <a:cubicBezTo>
                  <a:pt x="3525628" y="1686305"/>
                  <a:pt x="3437107" y="1774826"/>
                  <a:pt x="3327911" y="1774826"/>
                </a:cubicBezTo>
                <a:lnTo>
                  <a:pt x="0" y="1774826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 descr="A picture containing sitting, table, box, board&#10;&#10;Description automatically generated">
            <a:extLst>
              <a:ext uri="{FF2B5EF4-FFF2-40B4-BE49-F238E27FC236}">
                <a16:creationId xmlns:a16="http://schemas.microsoft.com/office/drawing/2014/main" xmlns="" id="{B6F4D11D-F240-2D49-833C-C9CA66EB5B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7670" y="716094"/>
            <a:ext cx="3730555" cy="2503981"/>
          </a:xfrm>
          <a:custGeom>
            <a:avLst/>
            <a:gdLst/>
            <a:ahLst/>
            <a:cxnLst/>
            <a:rect l="l" t="t" r="r" b="b"/>
            <a:pathLst>
              <a:path w="3525628" h="1774824">
                <a:moveTo>
                  <a:pt x="197717" y="0"/>
                </a:moveTo>
                <a:lnTo>
                  <a:pt x="3525628" y="0"/>
                </a:lnTo>
                <a:lnTo>
                  <a:pt x="3525628" y="1774824"/>
                </a:lnTo>
                <a:lnTo>
                  <a:pt x="0" y="1774824"/>
                </a:lnTo>
                <a:lnTo>
                  <a:pt x="0" y="197717"/>
                </a:lnTo>
                <a:cubicBezTo>
                  <a:pt x="0" y="88521"/>
                  <a:pt x="88521" y="0"/>
                  <a:pt x="197717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39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67A32-4D50-B044-BEE6-B4AEF096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018" y="213788"/>
            <a:ext cx="7429499" cy="1163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Battery &amp; Storage Box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7F2D791-B176-7A43-9B0C-28A30F8850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1"/>
          <a:stretch/>
        </p:blipFill>
        <p:spPr>
          <a:xfrm>
            <a:off x="3258987" y="1196822"/>
            <a:ext cx="2194317" cy="1878943"/>
          </a:xfrm>
          <a:custGeom>
            <a:avLst/>
            <a:gdLst/>
            <a:ahLst/>
            <a:cxnLst/>
            <a:rect l="l" t="t" r="r" b="b"/>
            <a:pathLst>
              <a:path w="2245675" h="3047892">
                <a:moveTo>
                  <a:pt x="148128" y="0"/>
                </a:moveTo>
                <a:lnTo>
                  <a:pt x="2245675" y="0"/>
                </a:lnTo>
                <a:lnTo>
                  <a:pt x="2245675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84DAAA-7BEA-2347-A5B1-9B0D0C899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74145" y="5246689"/>
            <a:ext cx="6981943" cy="1232385"/>
          </a:xfrm>
        </p:spPr>
        <p:txBody>
          <a:bodyPr vert="horz" lIns="91440" tIns="45720" rIns="91440" bIns="45720" numCol="2" spcCol="91440" rtlCol="0" anchor="ctr">
            <a:normAutofit fontScale="92500" lnSpcReduction="20000"/>
          </a:bodyPr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sz="2000" dirty="0"/>
              <a:t>Master power switch</a:t>
            </a:r>
          </a:p>
          <a:p>
            <a:pPr marL="5143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Lock-out protection feature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Powerwerx</a:t>
            </a:r>
            <a:r>
              <a:rPr lang="en-US" sz="2000" dirty="0"/>
              <a:t> Power Pole ports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Charge port</a:t>
            </a:r>
          </a:p>
          <a:p>
            <a:pPr marL="628650"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Power port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3C61C38B-4250-1E46-A7AD-DF8A737A77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"/>
          <a:stretch/>
        </p:blipFill>
        <p:spPr>
          <a:xfrm>
            <a:off x="6696536" y="1196020"/>
            <a:ext cx="2194317" cy="1882388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560ACBAF-ADC7-E24D-B32E-CA3373782F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6"/>
          <a:stretch/>
        </p:blipFill>
        <p:spPr>
          <a:xfrm>
            <a:off x="3258987" y="3228741"/>
            <a:ext cx="2194317" cy="1882388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xmlns="" id="{53D53370-FE9C-DA46-A288-4FF45F47ED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696536" y="3228741"/>
            <a:ext cx="2194316" cy="1882388"/>
          </a:xfrm>
          <a:custGeom>
            <a:avLst/>
            <a:gdLst/>
            <a:ahLst/>
            <a:cxnLst/>
            <a:rect l="l" t="t" r="r" b="b"/>
            <a:pathLst>
              <a:path w="2245674" h="3047892">
                <a:moveTo>
                  <a:pt x="0" y="0"/>
                </a:moveTo>
                <a:lnTo>
                  <a:pt x="2245674" y="0"/>
                </a:lnTo>
                <a:lnTo>
                  <a:pt x="2245674" y="2899764"/>
                </a:lnTo>
                <a:cubicBezTo>
                  <a:pt x="2245674" y="2981573"/>
                  <a:pt x="2179355" y="3047892"/>
                  <a:pt x="2097546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220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0A119-331A-2543-A4B5-288D4B09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371" y="554534"/>
            <a:ext cx="5421071" cy="486451"/>
          </a:xfrm>
        </p:spPr>
        <p:txBody>
          <a:bodyPr>
            <a:normAutofit fontScale="90000"/>
          </a:bodyPr>
          <a:lstStyle/>
          <a:p>
            <a:r>
              <a:rPr lang="en-US"/>
              <a:t>Deployed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52F4048-803D-ED4A-A3F2-3C2A89F507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1806" y="2526257"/>
            <a:ext cx="3921919" cy="38862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061BB4-A3F1-0749-80D2-E02BD1BA5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8591" y="1199941"/>
            <a:ext cx="3903688" cy="5212517"/>
          </a:xfrm>
        </p:spPr>
        <p:txBody>
          <a:bodyPr>
            <a:noAutofit/>
          </a:bodyPr>
          <a:lstStyle/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/>
              <a:t>Normal operation with lid open for n</a:t>
            </a:r>
            <a:r>
              <a:rPr lang="en-US" sz="2350"/>
              <a:t>atural air ventilation 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/>
              <a:t>Lid has:</a:t>
            </a:r>
          </a:p>
          <a:p>
            <a:pPr marL="557213" lvl="1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50"/>
              <a:t>Whiteboard for notation of situation info</a:t>
            </a:r>
          </a:p>
          <a:p>
            <a:pPr marL="557213" lvl="1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50"/>
              <a:t>LED lighting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/>
              <a:t>Large digital clock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/>
              <a:t>ICOM ID-5100 control head mounted on articulating stand</a:t>
            </a:r>
          </a:p>
          <a:p>
            <a:pPr marL="214313" indent="-2143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/>
              <a:t>Removable storage box holds </a:t>
            </a:r>
            <a:r>
              <a:rPr lang="en-US" sz="2200" err="1"/>
              <a:t>Signalink</a:t>
            </a:r>
            <a:r>
              <a:rPr lang="en-US" sz="2200"/>
              <a:t>, A/B switch and associated cables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1805" y="418011"/>
            <a:ext cx="1822268" cy="1864407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994"/>
          <a:stretch/>
        </p:blipFill>
        <p:spPr>
          <a:xfrm>
            <a:off x="8426686" y="418011"/>
            <a:ext cx="1877038" cy="1864407"/>
          </a:xfrm>
          <a:prstGeom prst="rect">
            <a:avLst/>
          </a:prstGeom>
          <a:effectLst>
            <a:outerShdw blurRad="50800" dist="762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655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1353C-3EC6-D944-9A3F-864C6E0E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242" y="431864"/>
            <a:ext cx="7429500" cy="978319"/>
          </a:xfrm>
        </p:spPr>
        <p:txBody>
          <a:bodyPr/>
          <a:lstStyle/>
          <a:p>
            <a:r>
              <a:rPr lang="en-US" dirty="0"/>
              <a:t>Deployed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57FA65-085B-574D-BC10-B15EE3E8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2903" y="1456102"/>
            <a:ext cx="3435949" cy="978319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dirty="0"/>
              <a:t>Gwinnett Sheriff Jail Break Run</a:t>
            </a:r>
          </a:p>
        </p:txBody>
      </p:sp>
      <p:pic>
        <p:nvPicPr>
          <p:cNvPr id="10" name="Content Placeholder 9" descr="A picture containing grass, outdoor, motorcycle, table&#10;&#10;Description automatically generated">
            <a:extLst>
              <a:ext uri="{FF2B5EF4-FFF2-40B4-BE49-F238E27FC236}">
                <a16:creationId xmlns:a16="http://schemas.microsoft.com/office/drawing/2014/main" xmlns="" id="{2FA66241-FD01-EB41-97F7-AD282EC597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97390" y="2480338"/>
            <a:ext cx="4414484" cy="331086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AB97C4-CB43-3B4E-A5ED-C080CFFC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993" y="1456101"/>
            <a:ext cx="3433565" cy="978319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dirty="0"/>
              <a:t>American Red Cross Communications Exercise</a:t>
            </a:r>
          </a:p>
        </p:txBody>
      </p:sp>
      <p:pic>
        <p:nvPicPr>
          <p:cNvPr id="8" name="Content Placeholder 7" descr="A desk with a computer&#10;&#10;Description automatically generated">
            <a:extLst>
              <a:ext uri="{FF2B5EF4-FFF2-40B4-BE49-F238E27FC236}">
                <a16:creationId xmlns:a16="http://schemas.microsoft.com/office/drawing/2014/main" xmlns="" id="{948D5BF8-359A-E24C-8E73-E19FF4EAC7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1304" y="2480338"/>
            <a:ext cx="2483147" cy="3310863"/>
          </a:xfrm>
        </p:spPr>
      </p:pic>
    </p:spTree>
    <p:extLst>
      <p:ext uri="{BB962C8B-B14F-4D97-AF65-F5344CB8AC3E}">
        <p14:creationId xmlns:p14="http://schemas.microsoft.com/office/powerpoint/2010/main" xmlns="" val="107720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A0A16-1A95-734E-84FF-47C497ED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371" y="315107"/>
            <a:ext cx="3455796" cy="653009"/>
          </a:xfrm>
        </p:spPr>
        <p:txBody>
          <a:bodyPr/>
          <a:lstStyle/>
          <a:p>
            <a:r>
              <a:rPr lang="en-US"/>
              <a:t>Antenna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FE4B2CC-3052-0C44-A691-B904F90F20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5857" y="1314451"/>
            <a:ext cx="3973704" cy="414250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F751DA-87F0-8B44-AFE4-A723EEF6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0058" y="1314450"/>
            <a:ext cx="3455798" cy="4142501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Slim Jim dual-band VHF / UHF antenna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Slim Jim  suspended between PVC pipe arms attached to lightweight collapsible mast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Mast also supports HF Alpha Antenna</a:t>
            </a:r>
          </a:p>
        </p:txBody>
      </p:sp>
    </p:spTree>
    <p:extLst>
      <p:ext uri="{BB962C8B-B14F-4D97-AF65-F5344CB8AC3E}">
        <p14:creationId xmlns:p14="http://schemas.microsoft.com/office/powerpoint/2010/main" xmlns="" val="273627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9C976-5BDD-6A43-8D75-FC34A471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61" y="618519"/>
            <a:ext cx="7429499" cy="1122147"/>
          </a:xfrm>
        </p:spPr>
        <p:txBody>
          <a:bodyPr/>
          <a:lstStyle/>
          <a:p>
            <a:r>
              <a:rPr lang="en-US" dirty="0"/>
              <a:t>N7GRB IC-7100 GO-Box Prototype</a:t>
            </a:r>
          </a:p>
        </p:txBody>
      </p:sp>
      <p:pic>
        <p:nvPicPr>
          <p:cNvPr id="6" name="Content Placeholder 5" descr="A picture containing indoor, sitting, table, computer&#10;&#10;Description automatically generated">
            <a:extLst>
              <a:ext uri="{FF2B5EF4-FFF2-40B4-BE49-F238E27FC236}">
                <a16:creationId xmlns:a16="http://schemas.microsoft.com/office/drawing/2014/main" xmlns="" id="{621D2E51-CF8F-7942-A300-2625BF3210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8477" y="2119339"/>
            <a:ext cx="3659187" cy="2744390"/>
          </a:xfrm>
          <a:prstGeom prst="round2DiagRect">
            <a:avLst/>
          </a:prstGeom>
        </p:spPr>
      </p:pic>
      <p:pic>
        <p:nvPicPr>
          <p:cNvPr id="8" name="Content Placeholder 7" descr="A picture containing indoor, cabinet, kitchen, oven&#10;&#10;Description automatically generated">
            <a:extLst>
              <a:ext uri="{FF2B5EF4-FFF2-40B4-BE49-F238E27FC236}">
                <a16:creationId xmlns:a16="http://schemas.microsoft.com/office/drawing/2014/main" xmlns="" id="{BA18957A-43B8-8B46-B513-C4E9AD836B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8236" y="2120530"/>
            <a:ext cx="3656013" cy="2742009"/>
          </a:xfrm>
          <a:prstGeom prst="round2Diag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68295F-C853-4345-A182-F6681F27882A}"/>
              </a:ext>
            </a:extLst>
          </p:cNvPr>
          <p:cNvSpPr txBox="1"/>
          <p:nvPr/>
        </p:nvSpPr>
        <p:spPr>
          <a:xfrm>
            <a:off x="3143480" y="5431316"/>
            <a:ext cx="516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RIDGID Tool Box and a Little PVC</a:t>
            </a:r>
          </a:p>
        </p:txBody>
      </p:sp>
    </p:spTree>
    <p:extLst>
      <p:ext uri="{BB962C8B-B14F-4D97-AF65-F5344CB8AC3E}">
        <p14:creationId xmlns:p14="http://schemas.microsoft.com/office/powerpoint/2010/main" xmlns="" val="77426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1A618-579F-0042-B13B-D0D13BF2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60" y="221908"/>
            <a:ext cx="7429499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George </a:t>
            </a:r>
            <a:r>
              <a:rPr lang="en-US" dirty="0" err="1"/>
              <a:t>Zafiropoulos</a:t>
            </a:r>
            <a:r>
              <a:rPr lang="en-US" dirty="0"/>
              <a:t> KJ6VU</a:t>
            </a:r>
            <a:br>
              <a:rPr lang="en-US" dirty="0"/>
            </a:br>
            <a:r>
              <a:rPr lang="en-US" dirty="0"/>
              <a:t>IC-7100 RIDGID Go-Box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FB5E3CD0-36AB-4A76-94DC-78E646658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941" y="4672014"/>
            <a:ext cx="6527853" cy="172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Design approach</a:t>
            </a:r>
          </a:p>
          <a:p>
            <a:pPr lvl="1"/>
            <a:r>
              <a:rPr lang="en-US" dirty="0"/>
              <a:t>External power source</a:t>
            </a:r>
          </a:p>
          <a:p>
            <a:pPr lvl="1"/>
            <a:r>
              <a:rPr lang="en-US" dirty="0"/>
              <a:t>Closed case with powered ventilation</a:t>
            </a:r>
          </a:p>
        </p:txBody>
      </p:sp>
      <p:pic>
        <p:nvPicPr>
          <p:cNvPr id="8" name="Content Placeholder 7" descr="A close up of a stereo&#10;&#10;Description automatically generated">
            <a:extLst>
              <a:ext uri="{FF2B5EF4-FFF2-40B4-BE49-F238E27FC236}">
                <a16:creationId xmlns:a16="http://schemas.microsoft.com/office/drawing/2014/main" xmlns="" id="{A020DCBA-5E54-874D-8C71-0F6756B00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8123" y="1823943"/>
            <a:ext cx="3181478" cy="23861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 descr="A close up of electronics&#10;&#10;Description automatically generated">
            <a:extLst>
              <a:ext uri="{FF2B5EF4-FFF2-40B4-BE49-F238E27FC236}">
                <a16:creationId xmlns:a16="http://schemas.microsoft.com/office/drawing/2014/main" xmlns="" id="{50ED9E98-30BB-544F-A65E-01D7135A1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573" y="1823943"/>
            <a:ext cx="3574694" cy="238610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75913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48C316E1-D12D-499B-8EE5-4D812677D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23">
            <a:extLst>
              <a:ext uri="{FF2B5EF4-FFF2-40B4-BE49-F238E27FC236}">
                <a16:creationId xmlns:a16="http://schemas.microsoft.com/office/drawing/2014/main" xmlns="" id="{D8CFE9B4-1CEA-42F0-AF67-4A7E44E200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xmlns="" id="{6ED5C455-8278-4BF6-A8C6-27206EC6BE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F1B20380-E805-4179-BC6F-806EEECDD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5A56BB94-3CA0-4ED6-8DD7-6816451905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8">
              <a:extLst>
                <a:ext uri="{FF2B5EF4-FFF2-40B4-BE49-F238E27FC236}">
                  <a16:creationId xmlns:a16="http://schemas.microsoft.com/office/drawing/2014/main" xmlns="" id="{18E54468-3AE4-4A05-9F8E-1AB623E3E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43F2291D-5C37-40EE-AA95-E200574A26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23B8E8A7-B09D-4C37-A551-320FC7E889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49EFA564-310C-4EF4-874A-6001C5C75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C744A023-1131-4AE7-ADB4-84FB84DCB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60FE0328-9A2B-48D3-A7A3-57CF4C10CF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ECE8A752-2387-426C-96FC-7573D18376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5D2CCCE8-3FC2-4FB3-BD8B-A711B9AE36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38D0FDAE-8564-4F16-B65A-938F2ED34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0562BD34-B6B0-4E0F-A2DB-8561A6ECE8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0A12D88B-018B-4A6B-B022-EB86942A0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2AED157D-F159-4800-A6AA-6A1091E4BF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9F5985F2-C0CE-4A8C-805C-793879B11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DD1BD296-59A9-4921-87CC-384F5C3124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BBAF20E7-9EE2-4064-88CF-F27131435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9FE39585-A51C-4C48-819C-56283F827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E30E8E46-3EC5-4110-BF37-C14F2E8F35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61614453-7A96-4E11-B8D5-F643A1520A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5C378CE0-ADB7-4677-9049-9C3DDA92E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C24B1E06-7654-4486-B9B8-AB34AA0811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30A34863-0317-4C9C-8540-5FD4B2B09A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5EB3BDA0-73A0-4672-A86B-892F333E5D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2DA5CF10-F5C4-4E44-816F-71E497B34C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8370F3F-76F9-4D4A-A1B4-905E7B04C5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43672A3B-DC1B-4202-A97E-C25EE04C91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Rectangle 33">
              <a:extLst>
                <a:ext uri="{FF2B5EF4-FFF2-40B4-BE49-F238E27FC236}">
                  <a16:creationId xmlns:a16="http://schemas.microsoft.com/office/drawing/2014/main" xmlns="" id="{BDF264DF-1AC2-4628-A993-57B3056A84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86733DE3-DBDE-4F9B-B31D-7B1728477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AA5B9878-290B-4949-94AB-6CCD9790C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38E56F17-81A9-481D-95C0-476D0E0FD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4F6F4FCA-99E4-4F62-8D11-0E718EB3E0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10D6D295-72D3-4B5B-952A-D02061B1E1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57C349D6-0CE5-45D2-ACAA-DF73572DA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5F912B7C-61F6-42C3-BC5F-890036E29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5B5FC0F8-12B6-45AB-86FC-8FE084855B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54D19451-5E58-494E-84B6-F57F4CF737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CC247F34-DC50-489C-9F08-D53B671BD4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5C27A7EE-382B-491E-BE1B-8EB3451707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Rectangle 45">
              <a:extLst>
                <a:ext uri="{FF2B5EF4-FFF2-40B4-BE49-F238E27FC236}">
                  <a16:creationId xmlns:a16="http://schemas.microsoft.com/office/drawing/2014/main" xmlns="" id="{CC844D85-2CEA-437B-9406-C4BB224973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B595BC8-6017-4A1C-9F7A-BB13003DF7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A9E47C23-2CDD-41DF-91FC-8AFC17A993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58902058-589E-4020-B06C-CCD578084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B3F1E440-F01D-4525-B720-344EF6AC02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638147A0-9DD3-41F5-94F8-B27FC6BD4D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7E16EB90-F32A-4681-A402-7CC6F9B7AE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712B88B5-B06E-421E-8849-D7E263BD0B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B116AE53-1645-4C45-B317-042A70EBBF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84AC6E1-032B-42A5-B94E-B1BA0B0B74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EDCE0B98-FD8B-4562-8E01-DD9821C453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D610671D-738A-4E1E-8561-76E5018E02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67F9F68E-A862-43F2-A47D-F05E4973F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4DCF9AAB-4FB6-456F-BC9E-A7E4E0248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B1793-C4B3-574E-9384-266F667F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90" y="72815"/>
            <a:ext cx="8791575" cy="14255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K6CPO RIDGID Based Go-Box Set</a:t>
            </a:r>
            <a:br>
              <a:rPr lang="en-US" dirty="0"/>
            </a:br>
            <a:r>
              <a:rPr lang="en-US" dirty="0" err="1"/>
              <a:t>johnwright.smugmug.com</a:t>
            </a:r>
            <a:endParaRPr lang="en-US" sz="3200" dirty="0"/>
          </a:p>
        </p:txBody>
      </p:sp>
      <p:pic>
        <p:nvPicPr>
          <p:cNvPr id="17" name="Picture 16" descr="A circuit board&#10;&#10;Description automatically generated">
            <a:extLst>
              <a:ext uri="{FF2B5EF4-FFF2-40B4-BE49-F238E27FC236}">
                <a16:creationId xmlns:a16="http://schemas.microsoft.com/office/drawing/2014/main" xmlns="" id="{6C7F5D18-D1F7-ED45-85DD-9ED8E4C3F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854" y="1636174"/>
            <a:ext cx="2829152" cy="212186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4A1756A8-C3C1-D146-9068-ABADAA0A9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186" y="1636173"/>
            <a:ext cx="2829151" cy="217065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indoor, shelf, table, sitting&#10;&#10;Description automatically generated">
            <a:extLst>
              <a:ext uri="{FF2B5EF4-FFF2-40B4-BE49-F238E27FC236}">
                <a16:creationId xmlns:a16="http://schemas.microsoft.com/office/drawing/2014/main" xmlns="" id="{5E62507E-C14D-144B-B52C-DE3390DC9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24" y="2031889"/>
            <a:ext cx="4430371" cy="332277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A car on display&#10;&#10;Description automatically generated">
            <a:extLst>
              <a:ext uri="{FF2B5EF4-FFF2-40B4-BE49-F238E27FC236}">
                <a16:creationId xmlns:a16="http://schemas.microsoft.com/office/drawing/2014/main" xmlns="" id="{FC1BC454-134F-5848-BDAA-AF9921CB1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7017" y="4185612"/>
            <a:ext cx="2762250" cy="2071688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</p:spPr>
      </p:pic>
      <p:pic>
        <p:nvPicPr>
          <p:cNvPr id="21" name="Picture 20" descr="A picture containing items, bag, sitting, various&#10;&#10;Description automatically generated">
            <a:extLst>
              <a:ext uri="{FF2B5EF4-FFF2-40B4-BE49-F238E27FC236}">
                <a16:creationId xmlns:a16="http://schemas.microsoft.com/office/drawing/2014/main" xmlns="" id="{48597E9E-B2A4-8047-A434-8160E52FB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562" y="4199900"/>
            <a:ext cx="2762250" cy="2071688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14237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E0E0BAE6-61BC-48DD-83A9-915CEF79F6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069155D-9E80-4D85-9A44-542AB74C51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xmlns="" id="{25B5523D-762B-47C9-9921-5BC7FBE4D7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E958B4F3-7E79-4F01-9D12-494D0C6D0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3563CFB2-C38C-439F-B134-741689337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xmlns="" id="{D8F5ACB7-A88D-4938-B3ED-5FE13056E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4F4080F2-1A28-479C-BFF7-1E172852FD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xmlns="" id="{B49E082C-3B84-4F20-8DAA-5CEADCFA0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xmlns="" id="{8CB4BCAF-E1AA-46CF-94F0-5ACEF55AE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xmlns="" id="{670C971D-7A6A-4EC0-8146-1C18444F15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xmlns="" id="{5E44EB81-ABEE-418C-B0CA-EF908DE0F6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xmlns="" id="{8DE2C26A-A53A-4911-9B99-BE92C7705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xmlns="" id="{B0768D3A-C971-4CE6-AC3D-9C419840C7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xmlns="" id="{6570AA83-8CF4-4111-8546-4420B384C1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xmlns="" id="{6175BB19-2374-4442-AA30-27524D53A3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C80D9990-AC3E-4030-AE28-052926AF0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AA6BBAF2-8F6F-4461-B77D-5ED11A60C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8E16FD7D-113C-4400-82FB-A13DAB2C3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0F281CFB-6364-46DE-BA59-CF9C738E42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8FEAF348-D3DF-40F9-AF77-B9EB6D4AC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xmlns="" id="{64270DEE-C07D-4D37-A793-98F70A5095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xmlns="" id="{B355FCF6-64A6-4407-83A1-179EBDCE0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xmlns="" id="{834AD15B-3538-4A13-9BE1-220973274A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xmlns="" id="{D88CFD3E-6231-4567-A7C5-0E63F0FA72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xmlns="" id="{1493DFEE-835F-4915-BCCD-0322D055B3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xmlns="" id="{0941DC7A-8683-4C59-9422-9E8E11238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xmlns="" id="{942241FF-C159-45AD-B3E1-F03600F5AC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xmlns="" id="{B1A4D993-F658-4565-850E-741DC884F2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xmlns="" id="{55ED0935-6FF4-4055-A125-0FF53F8AC9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xmlns="" id="{E75BC703-7FB4-4E26-BDA3-AEBA9E552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xmlns="" id="{01EB57E5-0165-40F5-90DF-DC98BE124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34FD29D4-BA63-420B-AC32-C22A640F7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D1F98D34-B37F-4B70-AC94-01B5616059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67E6F211-903A-40CE-97E0-7C0B4637AA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18D95FF0-4919-4D50-A436-E97BBF77F3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4F5EE4FF-8336-4813-9A84-1FDA99E876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xmlns="" id="{6D3E0498-DA84-41EE-9EB3-C2F2AB4B6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xmlns="" id="{47A7B653-31F7-4A90-932B-FF33F8958F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xmlns="" id="{AE8B0A67-84C5-42EE-A5EA-B33F958C8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xmlns="" id="{A5FA0D02-849A-4BB2-BF14-07A1C3DA9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xmlns="" id="{4366442A-7D19-4CDB-994A-7CC794285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xmlns="" id="{5C3A85CC-754E-4306-A32E-465CB4FB53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xmlns="" id="{8F4DECA5-208B-442F-B92A-FB396FE6E4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xmlns="" id="{921A5446-F3FE-4DFC-97BD-D894BE9CD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xmlns="" id="{359662DD-5D07-4E81-A1E0-44EDDD5C1D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xmlns="" id="{D61FD059-BCA5-4BE6-BAFF-74DF06D39B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xmlns="" id="{D254C02A-BE95-483A-B211-1928D0C27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xmlns="" id="{DED39F1E-8F80-423F-8C0C-05B7EC455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xmlns="" id="{58DCB528-E4D5-4FD3-8C09-9BE71EDB4A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xmlns="" id="{437FCCE3-F72A-4DE5-9A73-A79B43ED8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xmlns="" id="{F9F78E9E-503B-467C-8D96-7876FF155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xmlns="" id="{AF0E6A7D-19FF-4ACE-912F-6903719B60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xmlns="" id="{B46A2E87-9ABD-41DA-B1E5-669E9F928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xmlns="" id="{80B5641D-02C7-41F2-A790-2359D6BA0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xmlns="" id="{46C31AF0-4E60-4AE6-97F5-F92E5685EB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xmlns="" id="{454F2E56-1817-40E7-9D87-7412669522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E681BC9-3B1C-4A55-A2E0-98FC422F7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569C4DD8-4769-48DB-8E04-D35944260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xmlns="" id="{6F22F406-6D3F-4869-853E-8C898C412D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A7991-7852-EC46-9309-EE354C6A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4115594"/>
            <a:ext cx="8830733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Ridgid</a:t>
            </a:r>
            <a:r>
              <a:rPr lang="en-US" sz="4400" dirty="0"/>
              <a:t> Tool Cart – </a:t>
            </a:r>
            <a:r>
              <a:rPr lang="en-US" sz="4400" dirty="0" err="1"/>
              <a:t>Pvc</a:t>
            </a:r>
            <a:r>
              <a:rPr lang="en-US" sz="4400" dirty="0"/>
              <a:t> go-box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AA744888-811B-400A-974A-C87DECBA9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xmlns="" id="{21F1175C-1752-4C78-8D37-3F84C734C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xmlns="" id="{AF1A931E-E3F6-4E98-B715-D53CBF5392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xmlns="" id="{14BB3C51-8B65-40E2-967B-4EB25F053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xmlns="" id="{4EA55671-295E-425C-AA73-AE6DCC9FE7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xmlns="" id="{4898A491-5955-4D84-B2CA-2C3A977FB8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xmlns="" id="{FC08774D-97A9-4AFA-A7D9-BFD14AC3F8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xmlns="" id="{C3B29F52-A818-4E6F-920E-94296B5443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xmlns="" id="{D6589667-FB2A-45F9-85EB-D928393182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xmlns="" id="{0E45CC65-C1EB-44F9-8391-6540E1C526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xmlns="" id="{E57DDF35-9C58-4EF2-8965-7B8A11DD1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xmlns="" id="{6D01A8C4-347B-47D0-A8C6-F94E139E34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xmlns="" id="{F2081F07-892A-41A9-8AFA-B2B0CAC36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xmlns="" id="{01652101-8A50-4CA9-81B8-DD9475FD82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xmlns="" id="{92C7541B-F7AF-4AB1-A80B-E71B756EA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xmlns="" id="{6AB7C1CD-8313-40C8-BB95-5EB72DAAE4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xmlns="" id="{B29CCE26-A576-4AC9-80B1-0FE306ADEC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xmlns="" id="{F2943A3F-757C-4DFB-87E1-839907EA1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xmlns="" id="{62724CF2-830F-43C6-B297-B5CE0FC340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xmlns="" id="{4E718AF7-A498-4A9F-B199-9318C2F253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xmlns="" id="{8A77F151-F9CC-481F-84E9-C8E21B1263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xmlns="" id="{53F3C3E6-DEF3-4A73-B577-C573C7FF1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xmlns="" id="{44002218-D682-46C7-9A96-CE76DF5B6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xmlns="" id="{BFA2DBB8-49E9-4BDD-ACEF-D608E26A8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xmlns="" id="{AC19A673-768A-48CB-BFB6-F752D157E4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xmlns="" id="{85F6A893-CC09-4CC7-A49D-C2303E1F1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xmlns="" id="{1EB97955-98FA-4AE5-84BA-70C81792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xmlns="" id="{FEDED44C-FB02-43EB-9697-D2678EFF42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" name="Picture 7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xmlns="" id="{B11F4AF7-02BD-ED41-8E5A-AEEF2D1C7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41411" y="607028"/>
            <a:ext cx="3182939" cy="3299778"/>
          </a:xfrm>
          <a:custGeom>
            <a:avLst/>
            <a:gdLst/>
            <a:ahLst/>
            <a:cxnLst/>
            <a:rect l="l" t="t" r="r" b="b"/>
            <a:pathLst>
              <a:path w="4874998" h="3299778">
                <a:moveTo>
                  <a:pt x="160369" y="0"/>
                </a:moveTo>
                <a:lnTo>
                  <a:pt x="4874998" y="0"/>
                </a:lnTo>
                <a:lnTo>
                  <a:pt x="4874998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45C6B095-6294-C74A-AE7E-113CB102AC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2"/>
          <a:stretch/>
        </p:blipFill>
        <p:spPr>
          <a:xfrm>
            <a:off x="4494918" y="606425"/>
            <a:ext cx="3200400" cy="330098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chair sitting in front of a table&#10;&#10;Description automatically generated">
            <a:extLst>
              <a:ext uri="{FF2B5EF4-FFF2-40B4-BE49-F238E27FC236}">
                <a16:creationId xmlns:a16="http://schemas.microsoft.com/office/drawing/2014/main" xmlns="" id="{CE83BE44-6E13-2742-B0D9-425368FE9C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65886" y="607028"/>
            <a:ext cx="3187880" cy="3299778"/>
          </a:xfrm>
          <a:custGeom>
            <a:avLst/>
            <a:gdLst/>
            <a:ahLst/>
            <a:cxnLst/>
            <a:rect l="l" t="t" r="r" b="b"/>
            <a:pathLst>
              <a:path w="4873629" h="3299778">
                <a:moveTo>
                  <a:pt x="0" y="0"/>
                </a:moveTo>
                <a:lnTo>
                  <a:pt x="4873629" y="0"/>
                </a:lnTo>
                <a:lnTo>
                  <a:pt x="4873629" y="3139409"/>
                </a:lnTo>
                <a:cubicBezTo>
                  <a:pt x="4873629" y="3227978"/>
                  <a:pt x="4801829" y="3299778"/>
                  <a:pt x="4713260" y="3299778"/>
                </a:cubicBezTo>
                <a:lnTo>
                  <a:pt x="0" y="3299778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DE35C7FE-7183-47E9-9AEE-86A142F6B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xmlns="" id="{69776847-2D53-4E24-AB2E-8347AB137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xmlns="" id="{E91179FE-E336-4561-BE17-10985963A2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xmlns="" id="{3074884F-E8DC-4408-A811-D95C8C58B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xmlns="" id="{79044E63-0EE4-47D5-980E-86F6F48202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xmlns="" id="{F882FEED-3822-4332-AFA0-533B361C67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xmlns="" id="{912A7266-78BF-4966-A2D5-CE1A8A3D8A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xmlns="" id="{FCAB7862-D8A7-411E-BF45-AB4E3FDD57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xmlns="" id="{52597C0F-35AA-4805-90DF-8F9191619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xmlns="" id="{7C72323D-3004-478E-8670-6E7A985C44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xmlns="" id="{D1917558-C9A1-4339-99C9-0FAFE8047E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4DCF28-D42D-6641-A671-C8043F5B5A19}"/>
              </a:ext>
            </a:extLst>
          </p:cNvPr>
          <p:cNvSpPr txBox="1"/>
          <p:nvPr/>
        </p:nvSpPr>
        <p:spPr>
          <a:xfrm>
            <a:off x="1624011" y="5306484"/>
            <a:ext cx="879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Fits in RIDGID Tool Cart</a:t>
            </a:r>
          </a:p>
          <a:p>
            <a:r>
              <a:rPr lang="en-US" dirty="0"/>
              <a:t>Dual radios VHF/UHF and HF with power supply</a:t>
            </a:r>
          </a:p>
        </p:txBody>
      </p:sp>
    </p:spTree>
    <p:extLst>
      <p:ext uri="{BB962C8B-B14F-4D97-AF65-F5344CB8AC3E}">
        <p14:creationId xmlns:p14="http://schemas.microsoft.com/office/powerpoint/2010/main" xmlns="" val="74367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0BC9B-B03A-B04B-98D7-5CC12C1A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963" y="181305"/>
            <a:ext cx="7429499" cy="1067876"/>
          </a:xfrm>
        </p:spPr>
        <p:txBody>
          <a:bodyPr/>
          <a:lstStyle/>
          <a:p>
            <a:r>
              <a:rPr lang="en-US"/>
              <a:t>Design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22185-FF9A-5046-8133-8729B11B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061" y="1393371"/>
            <a:ext cx="7429499" cy="5102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Implement an amateur radio go-box suitable for the following use cases:</a:t>
            </a:r>
          </a:p>
          <a:p>
            <a:pPr rtl="0" fontAlgn="ctr"/>
            <a:r>
              <a:rPr lang="en-US" sz="2200"/>
              <a:t>Portable deployment</a:t>
            </a:r>
          </a:p>
          <a:p>
            <a:pPr lvl="1" fontAlgn="ctr"/>
            <a:r>
              <a:rPr lang="en-US" sz="1800"/>
              <a:t>Self-contained system</a:t>
            </a:r>
          </a:p>
          <a:p>
            <a:pPr lvl="1" fontAlgn="ctr"/>
            <a:r>
              <a:rPr lang="en-US" sz="1800"/>
              <a:t>Manageable weight and mobility</a:t>
            </a:r>
          </a:p>
          <a:p>
            <a:pPr lvl="1" fontAlgn="ctr"/>
            <a:r>
              <a:rPr lang="en-US" sz="1800"/>
              <a:t>Rapidly deployable with minimum setup time </a:t>
            </a:r>
          </a:p>
          <a:p>
            <a:pPr lvl="1" fontAlgn="ctr"/>
            <a:r>
              <a:rPr lang="en-US" sz="1800"/>
              <a:t>Emergency power solution safe for indoor use</a:t>
            </a:r>
          </a:p>
          <a:p>
            <a:pPr lvl="1" fontAlgn="ctr"/>
            <a:r>
              <a:rPr lang="en-US" sz="1800"/>
              <a:t>Digital operations (e.g., </a:t>
            </a:r>
            <a:r>
              <a:rPr lang="en-US" sz="1800" err="1"/>
              <a:t>Winlink</a:t>
            </a:r>
            <a:r>
              <a:rPr lang="en-US" sz="1800"/>
              <a:t> messaging and D-Star)</a:t>
            </a:r>
          </a:p>
          <a:p>
            <a:pPr rtl="0" fontAlgn="ctr"/>
            <a:r>
              <a:rPr lang="en-US" sz="2200"/>
              <a:t>Home radio shack</a:t>
            </a:r>
          </a:p>
          <a:p>
            <a:pPr lvl="1" fontAlgn="ctr"/>
            <a:r>
              <a:rPr lang="en-US" sz="1800"/>
              <a:t>Rapid transition from portable use to base station use</a:t>
            </a:r>
          </a:p>
        </p:txBody>
      </p:sp>
    </p:spTree>
    <p:extLst>
      <p:ext uri="{BB962C8B-B14F-4D97-AF65-F5344CB8AC3E}">
        <p14:creationId xmlns:p14="http://schemas.microsoft.com/office/powerpoint/2010/main" xmlns="" val="165594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141BDB-9268-E243-AE90-D198B28EA4EA}"/>
              </a:ext>
            </a:extLst>
          </p:cNvPr>
          <p:cNvSpPr txBox="1"/>
          <p:nvPr/>
        </p:nvSpPr>
        <p:spPr>
          <a:xfrm>
            <a:off x="4564656" y="3051672"/>
            <a:ext cx="285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104059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2F5E1-0305-C14B-AFF8-EDE1AF46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962" y="264584"/>
            <a:ext cx="7429499" cy="953367"/>
          </a:xfrm>
        </p:spPr>
        <p:txBody>
          <a:bodyPr/>
          <a:lstStyle/>
          <a:p>
            <a:r>
              <a:rPr lang="en-US"/>
              <a:t>Basic Design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D9B4C-BDEC-EF4A-B24E-082AB0C6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961" y="1297578"/>
            <a:ext cx="7429499" cy="4667793"/>
          </a:xfrm>
        </p:spPr>
        <p:txBody>
          <a:bodyPr>
            <a:normAutofit/>
          </a:bodyPr>
          <a:lstStyle/>
          <a:p>
            <a:r>
              <a:rPr lang="en-US"/>
              <a:t>Case choice</a:t>
            </a:r>
          </a:p>
          <a:p>
            <a:pPr lvl="1"/>
            <a:r>
              <a:rPr lang="en-US"/>
              <a:t>Rack system (e.g., 4U rack travel case)</a:t>
            </a:r>
          </a:p>
          <a:p>
            <a:pPr lvl="1"/>
            <a:r>
              <a:rPr lang="en-US"/>
              <a:t>Pelican case solution</a:t>
            </a:r>
          </a:p>
          <a:p>
            <a:pPr lvl="1"/>
            <a:r>
              <a:rPr lang="en-US"/>
              <a:t>Other case types (e.g., RIDGID)</a:t>
            </a:r>
          </a:p>
          <a:p>
            <a:r>
              <a:rPr lang="en-US"/>
              <a:t>Integrated and/or external power supply?</a:t>
            </a:r>
          </a:p>
          <a:p>
            <a:pPr lvl="1"/>
            <a:r>
              <a:rPr lang="en-US"/>
              <a:t>Space / weight / ease-of-use</a:t>
            </a:r>
          </a:p>
          <a:p>
            <a:pPr lvl="1"/>
            <a:r>
              <a:rPr lang="en-US"/>
              <a:t>Battery or power supply unit</a:t>
            </a:r>
          </a:p>
          <a:p>
            <a:r>
              <a:rPr lang="en-US"/>
              <a:t>Closed or open case operation?</a:t>
            </a:r>
          </a:p>
          <a:p>
            <a:pPr lvl="1"/>
            <a:r>
              <a:rPr lang="en-US"/>
              <a:t>Thermal considerations</a:t>
            </a:r>
          </a:p>
          <a:p>
            <a:pPr lvl="1"/>
            <a:r>
              <a:rPr lang="en-US"/>
              <a:t>Moisture considerations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3427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D49C3-9210-4592-9F22-E1D1AB15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59" y="618518"/>
            <a:ext cx="4420790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RIDGID Tool Boxes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57575C-605E-425B-A09E-4979CB0DB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0060" y="2249487"/>
            <a:ext cx="4420791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Heavy-duty construction</a:t>
            </a:r>
          </a:p>
          <a:p>
            <a:r>
              <a:rPr lang="en-US"/>
              <a:t>Stackable, lockable system</a:t>
            </a:r>
          </a:p>
          <a:p>
            <a:r>
              <a:rPr lang="en-US"/>
              <a:t>Moisture / dust resistant</a:t>
            </a:r>
          </a:p>
          <a:p>
            <a:r>
              <a:rPr lang="en-US"/>
              <a:t>Relative cost lower compared with other options (e.g., Pelican)</a:t>
            </a:r>
          </a:p>
        </p:txBody>
      </p:sp>
      <p:pic>
        <p:nvPicPr>
          <p:cNvPr id="8" name="Content Placeholder 7" descr="A picture containing car, camera, truck, driving&#10;&#10;Description automatically generated">
            <a:extLst>
              <a:ext uri="{FF2B5EF4-FFF2-40B4-BE49-F238E27FC236}">
                <a16:creationId xmlns:a16="http://schemas.microsoft.com/office/drawing/2014/main" xmlns="" id="{6FF01390-0369-45F9-B364-C0D456D80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38999" y="780235"/>
            <a:ext cx="25688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577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12F5E1-0305-C14B-AFF8-EDE1AF46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962" y="264584"/>
            <a:ext cx="7429499" cy="953367"/>
          </a:xfrm>
        </p:spPr>
        <p:txBody>
          <a:bodyPr/>
          <a:lstStyle/>
          <a:p>
            <a:r>
              <a:rPr lang="en-US" dirty="0"/>
              <a:t>N7GRB Go-BOX </a:t>
            </a:r>
            <a:r>
              <a:rPr lang="en-US"/>
              <a:t>Basic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D9B4C-BDEC-EF4A-B24E-082AB0C64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961" y="1297578"/>
            <a:ext cx="7429499" cy="477271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RIDGID Pro Organizer case &amp; Tool Cart</a:t>
            </a:r>
          </a:p>
          <a:p>
            <a:pPr lvl="1"/>
            <a:r>
              <a:rPr lang="en-US"/>
              <a:t>Provides dust and moisture protection during transit to/from deployment site</a:t>
            </a:r>
          </a:p>
          <a:p>
            <a:r>
              <a:rPr lang="en-US"/>
              <a:t>ICOM ID-5100 Transceiver</a:t>
            </a:r>
          </a:p>
          <a:p>
            <a:pPr lvl="1"/>
            <a:r>
              <a:rPr lang="en-US"/>
              <a:t>Dual band VHF / UHF with D-Star Digital voice/data</a:t>
            </a:r>
          </a:p>
          <a:p>
            <a:r>
              <a:rPr lang="en-US"/>
              <a:t>External connections for power, antenna and microphone </a:t>
            </a:r>
          </a:p>
          <a:p>
            <a:r>
              <a:rPr lang="en-US"/>
              <a:t>Console with power meter, car style 12v DC receptacle and USB charge ports</a:t>
            </a:r>
          </a:p>
          <a:p>
            <a:r>
              <a:rPr lang="en-US"/>
              <a:t>20 amp continuous/ 23 amp surge 13.8v DC power supply</a:t>
            </a:r>
          </a:p>
          <a:p>
            <a:r>
              <a:rPr lang="en-US"/>
              <a:t>Storage area </a:t>
            </a:r>
          </a:p>
          <a:p>
            <a:pPr lvl="1"/>
            <a:r>
              <a:rPr lang="en-US" err="1"/>
              <a:t>Signalink</a:t>
            </a:r>
            <a:r>
              <a:rPr lang="en-US"/>
              <a:t>, A/B switch, ICOM control head and associated cables</a:t>
            </a:r>
          </a:p>
        </p:txBody>
      </p:sp>
    </p:spTree>
    <p:extLst>
      <p:ext uri="{BB962C8B-B14F-4D97-AF65-F5344CB8AC3E}">
        <p14:creationId xmlns:p14="http://schemas.microsoft.com/office/powerpoint/2010/main" xmlns="" val="407733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8C5BD-C258-844A-B193-6C94B8C8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219" y="87086"/>
            <a:ext cx="7094537" cy="832787"/>
          </a:xfrm>
        </p:spPr>
        <p:txBody>
          <a:bodyPr/>
          <a:lstStyle/>
          <a:p>
            <a:r>
              <a:rPr lang="en-US"/>
              <a:t>Component wiring plan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xmlns="" id="{77BA5B06-03E2-1349-8815-8225941784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5704029" y="1231018"/>
            <a:ext cx="4718457" cy="439596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598F8C18-E7CD-FB46-B316-3D6FFD9F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9655" y="1232515"/>
            <a:ext cx="3363620" cy="5124743"/>
          </a:xfrm>
        </p:spPr>
        <p:txBody>
          <a:bodyPr>
            <a:normAutofit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Simple DPDT ON-OFF-ON switch selects power source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Rocker switches control power to accessories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Easy access fuse protection on DC circuits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/>
              <a:t>Standard Anderson Power Pole connection (</a:t>
            </a:r>
            <a:r>
              <a:rPr lang="en-US" sz="2200" err="1"/>
              <a:t>Powerwerx</a:t>
            </a:r>
            <a:r>
              <a:rPr lang="en-US" sz="2200"/>
              <a:t> port) to external DC power source (battery box)</a:t>
            </a:r>
          </a:p>
        </p:txBody>
      </p:sp>
    </p:spTree>
    <p:extLst>
      <p:ext uri="{BB962C8B-B14F-4D97-AF65-F5344CB8AC3E}">
        <p14:creationId xmlns:p14="http://schemas.microsoft.com/office/powerpoint/2010/main" xmlns="" val="407281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35747-BF5D-C543-8A52-42C5BD6F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165" y="279094"/>
            <a:ext cx="7866043" cy="576262"/>
          </a:xfrm>
        </p:spPr>
        <p:txBody>
          <a:bodyPr>
            <a:normAutofit fontScale="90000"/>
          </a:bodyPr>
          <a:lstStyle/>
          <a:p>
            <a:r>
              <a:rPr lang="en-US"/>
              <a:t>Power Distribution Control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00CCF1-4C8C-D242-ACCF-186797E5E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0060" y="3429000"/>
            <a:ext cx="2396430" cy="2905699"/>
          </a:xfrm>
        </p:spPr>
        <p:txBody>
          <a:bodyPr anchor="t" anchorCtr="0">
            <a:noAutofit/>
          </a:bodyPr>
          <a:lstStyle/>
          <a:p>
            <a:r>
              <a:rPr lang="en-US" sz="2200"/>
              <a:t>Power </a:t>
            </a:r>
            <a:r>
              <a:rPr lang="en-US" sz="2200" err="1"/>
              <a:t>mgmt</a:t>
            </a:r>
            <a:r>
              <a:rPr lang="en-US" sz="2200"/>
              <a:t> console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cap="none"/>
              <a:t>Car style 12v DC receptacle 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cap="none"/>
              <a:t>USB charge ports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cap="none"/>
              <a:t>Fuse access</a:t>
            </a:r>
          </a:p>
          <a:p>
            <a:pPr marL="100013" indent="-214313">
              <a:buFont typeface="Arial" panose="020B0604020202020204" pitchFamily="34" charset="0"/>
              <a:buChar char="•"/>
            </a:pPr>
            <a:r>
              <a:rPr lang="en-US" sz="1800" cap="none"/>
              <a:t>Power monitoring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cap="none"/>
              <a:t>Led rocker switches</a:t>
            </a:r>
          </a:p>
        </p:txBody>
      </p:sp>
      <p:pic>
        <p:nvPicPr>
          <p:cNvPr id="22" name="Picture Placeholder 21" descr="A picture containing indoor, sitting, oven, table&#10;&#10;Description automatically generated">
            <a:extLst>
              <a:ext uri="{FF2B5EF4-FFF2-40B4-BE49-F238E27FC236}">
                <a16:creationId xmlns:a16="http://schemas.microsoft.com/office/drawing/2014/main" xmlns="" id="{36ACF8B4-0883-A343-836F-6D143F032625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285208" y="1585792"/>
            <a:ext cx="2323516" cy="1524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ECCA720-A3D8-6346-B79D-CA25E6DE1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0790" y="3429000"/>
            <a:ext cx="2400300" cy="2905698"/>
          </a:xfrm>
        </p:spPr>
        <p:txBody>
          <a:bodyPr anchor="t" anchorCtr="0"/>
          <a:lstStyle/>
          <a:p>
            <a:r>
              <a:rPr lang="en-US"/>
              <a:t>Don’t Look Under the 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cap="none"/>
              <a:t>Automotive style crimp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cap="none"/>
              <a:t>WAGO Lever Nuts</a:t>
            </a:r>
          </a:p>
        </p:txBody>
      </p:sp>
      <p:pic>
        <p:nvPicPr>
          <p:cNvPr id="40" name="Picture Placeholder 39" descr="A circuit board on a table&#10;&#10;Description automatically generated">
            <a:extLst>
              <a:ext uri="{FF2B5EF4-FFF2-40B4-BE49-F238E27FC236}">
                <a16:creationId xmlns:a16="http://schemas.microsoft.com/office/drawing/2014/main" xmlns="" id="{1D5FA481-429F-E14F-9AE0-14CF5050E8F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60160" y="1593058"/>
            <a:ext cx="2397125" cy="150947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7EFFFCD-1087-0940-A7C1-1B76F82C6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3426" y="3429000"/>
            <a:ext cx="2393056" cy="2905698"/>
          </a:xfrm>
        </p:spPr>
        <p:txBody>
          <a:bodyPr anchor="t" anchorCtr="0"/>
          <a:lstStyle/>
          <a:p>
            <a:r>
              <a:rPr lang="en-US"/>
              <a:t>WAGO Lever Nuts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cap="none"/>
              <a:t>5 Conductor Compact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cap="none"/>
              <a:t>Up to 12 AWG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cap="none"/>
              <a:t>20A 600V UL rating (IEC/EN 32A/450V)</a:t>
            </a:r>
          </a:p>
          <a:p>
            <a:endParaRPr lang="en-US" sz="1800" cap="none"/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xmlns="" id="{61557247-1A71-9644-BC9D-69385FE146FA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486078" y="1585792"/>
            <a:ext cx="2397125" cy="1524000"/>
          </a:xfrm>
        </p:spPr>
      </p:pic>
    </p:spTree>
    <p:extLst>
      <p:ext uri="{BB962C8B-B14F-4D97-AF65-F5344CB8AC3E}">
        <p14:creationId xmlns:p14="http://schemas.microsoft.com/office/powerpoint/2010/main" xmlns="" val="350064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3A094-8FB8-E248-9AEC-1A5DCA0D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060" y="245694"/>
            <a:ext cx="7429499" cy="12785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Some </a:t>
            </a:r>
            <a:r>
              <a:rPr lang="en-US" dirty="0" err="1"/>
              <a:t>AssEMbly</a:t>
            </a:r>
            <a:r>
              <a:rPr lang="en-US" dirty="0"/>
              <a:t> Required …</a:t>
            </a:r>
          </a:p>
        </p:txBody>
      </p:sp>
      <p:sp>
        <p:nvSpPr>
          <p:cNvPr id="114" name="Content Placeholder 59">
            <a:extLst>
              <a:ext uri="{FF2B5EF4-FFF2-40B4-BE49-F238E27FC236}">
                <a16:creationId xmlns:a16="http://schemas.microsoft.com/office/drawing/2014/main" xmlns="" id="{FE8F76EE-828A-4810-80E9-8F2F3869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8541" y="4914900"/>
            <a:ext cx="7247333" cy="14255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RIDGID Pro Organizer</a:t>
            </a:r>
          </a:p>
          <a:p>
            <a:pPr lvl="1"/>
            <a:r>
              <a:rPr lang="en-US" dirty="0"/>
              <a:t>Inside lid, parts buckets and dividers removable</a:t>
            </a:r>
          </a:p>
          <a:p>
            <a:r>
              <a:rPr lang="en-US" dirty="0"/>
              <a:t>Parts and more parts … never enough</a:t>
            </a:r>
          </a:p>
        </p:txBody>
      </p:sp>
      <p:pic>
        <p:nvPicPr>
          <p:cNvPr id="16" name="Content Placeholder 15" descr="A picture containing indoor, open, sitting, computer&#10;&#10;Description automatically generated">
            <a:extLst>
              <a:ext uri="{FF2B5EF4-FFF2-40B4-BE49-F238E27FC236}">
                <a16:creationId xmlns:a16="http://schemas.microsoft.com/office/drawing/2014/main" xmlns="" id="{66C0C0CF-4046-704D-BE54-03A6801F7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6"/>
          <a:stretch/>
        </p:blipFill>
        <p:spPr>
          <a:xfrm rot="5400000">
            <a:off x="2650247" y="1803145"/>
            <a:ext cx="2961354" cy="285403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Content Placeholder 12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xmlns="" id="{C5F031D2-7F3E-2243-AE5A-DBF44DE3E6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 rot="10800000">
            <a:off x="6528893" y="1753361"/>
            <a:ext cx="2854030" cy="297955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170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35747-BF5D-C543-8A52-42C5BD6F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205" y="397664"/>
            <a:ext cx="7429499" cy="13479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Foundation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24BC674-7E8F-FC45-B734-DE2816EF7B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2380059" y="1827353"/>
            <a:ext cx="3516925" cy="3534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00CCF1-4C8C-D242-ACCF-186797E5E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6545" y="1819827"/>
            <a:ext cx="353301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214313" indent="-228600">
              <a:buFont typeface="Arial" panose="020B0604020202020204" pitchFamily="34" charset="0"/>
              <a:buChar char="•"/>
            </a:pPr>
            <a:r>
              <a:rPr lang="en-US" sz="2800" dirty="0"/>
              <a:t>Wood base board </a:t>
            </a:r>
          </a:p>
          <a:p>
            <a:pPr marL="557213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Firm attachment of PSU and radio to base board</a:t>
            </a:r>
          </a:p>
          <a:p>
            <a:pPr marL="557213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Base board attached to case bottom</a:t>
            </a:r>
          </a:p>
        </p:txBody>
      </p:sp>
    </p:spTree>
    <p:extLst>
      <p:ext uri="{BB962C8B-B14F-4D97-AF65-F5344CB8AC3E}">
        <p14:creationId xmlns:p14="http://schemas.microsoft.com/office/powerpoint/2010/main" xmlns="" val="157255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554</Words>
  <Application>Microsoft Office PowerPoint</Application>
  <PresentationFormat>Custom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Circuit</vt:lpstr>
      <vt:lpstr>Ridgid Pro Organizer toolbox &amp; Cart  transformation to vhf/uhf Radio go-box Set</vt:lpstr>
      <vt:lpstr>Design objectives</vt:lpstr>
      <vt:lpstr>Basic Design questions </vt:lpstr>
      <vt:lpstr>RIDGID Tool Boxes</vt:lpstr>
      <vt:lpstr>N7GRB Go-BOX Basic features </vt:lpstr>
      <vt:lpstr>Component wiring plan</vt:lpstr>
      <vt:lpstr>Power Distribution Control </vt:lpstr>
      <vt:lpstr>Some AssEMbly Required …</vt:lpstr>
      <vt:lpstr>Foundation </vt:lpstr>
      <vt:lpstr>External Connections</vt:lpstr>
      <vt:lpstr>Battery &amp; Storage Box</vt:lpstr>
      <vt:lpstr>Battery &amp; Storage Box</vt:lpstr>
      <vt:lpstr>Deployed </vt:lpstr>
      <vt:lpstr>Deployed</vt:lpstr>
      <vt:lpstr>Antenna</vt:lpstr>
      <vt:lpstr>N7GRB IC-7100 GO-Box Prototype</vt:lpstr>
      <vt:lpstr>George Zafiropoulos KJ6VU IC-7100 RIDGID Go-Box</vt:lpstr>
      <vt:lpstr>K6CPO RIDGID Based Go-Box Set johnwright.smugmug.com</vt:lpstr>
      <vt:lpstr>Ridgid Tool Cart – Pvc go-box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Ridgid Pro Organizer toolbox &amp; Cart  transformation to vhf/uhf Radio go-box Set</dc:title>
  <dc:creator>Mark Bell</dc:creator>
  <cp:lastModifiedBy>Unauthorized User</cp:lastModifiedBy>
  <cp:revision>1</cp:revision>
  <cp:lastPrinted>1601-01-01T00:00:00Z</cp:lastPrinted>
  <dcterms:created xsi:type="dcterms:W3CDTF">2020-09-30T15:51:09Z</dcterms:created>
  <dcterms:modified xsi:type="dcterms:W3CDTF">2021-10-05T13:45:43Z</dcterms:modified>
</cp:coreProperties>
</file>