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1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EAEAEA"/>
              </a:solidFill>
              <a:uFillTx/>
              <a:latin typeface="Arial" pitchFamily="2"/>
              <a:ea typeface="Microsoft YaHei" pitchFamily="2"/>
              <a:cs typeface="Lucida San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1884" y="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EAEAEA"/>
              </a:solidFill>
              <a:uFillTx/>
              <a:latin typeface="Arial" pitchFamily="2"/>
              <a:ea typeface="Microsoft YaHei" pitchFamily="2"/>
              <a:cs typeface="Lucida San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EAEAEA"/>
              </a:solidFill>
              <a:uFillTx/>
              <a:latin typeface="Arial" pitchFamily="2"/>
              <a:ea typeface="Microsoft YaHei" pitchFamily="2"/>
              <a:cs typeface="Lucida San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1884" y="868680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3BA2093-647A-448C-B95B-C8B07A3A2689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400" b="0" i="0" u="none" strike="noStrike" kern="1200" cap="none" spc="0" baseline="0">
              <a:solidFill>
                <a:srgbClr val="EAEAEA"/>
              </a:solidFill>
              <a:uFillTx/>
              <a:latin typeface="Arial" pitchFamily="2"/>
              <a:ea typeface="Microsoft YaHei" pitchFamily="2"/>
              <a:cs typeface="Lucida 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4797"/>
            <a:ext cx="356" cy="356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043" cy="41144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450"/>
      </a:spcBef>
      <a:spcAft>
        <a:spcPts val="0"/>
      </a:spcAft>
      <a:buNone/>
      <a:tabLst>
        <a:tab pos="0" algn="l"/>
        <a:tab pos="914400" algn="l"/>
        <a:tab pos="1828800" algn="l"/>
        <a:tab pos="2743200" algn="l"/>
        <a:tab pos="3657600" algn="l"/>
        <a:tab pos="4572000" algn="l"/>
        <a:tab pos="5486400" algn="l"/>
        <a:tab pos="6400800" algn="l"/>
        <a:tab pos="7315200" algn="l"/>
        <a:tab pos="8229600" algn="l"/>
        <a:tab pos="9144000" algn="l"/>
        <a:tab pos="10058400" algn="l"/>
      </a:tabLst>
      <a:defRPr lang="en-US" sz="1200" b="0" i="0" u="none" strike="noStrike" kern="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Arial" pitchFamily="2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91" y="695328"/>
            <a:ext cx="4568827" cy="342740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91" y="695328"/>
            <a:ext cx="4568827" cy="342740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91" y="695328"/>
            <a:ext cx="4568827" cy="342740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91" y="695328"/>
            <a:ext cx="4568827" cy="342740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91" y="695328"/>
            <a:ext cx="4568827" cy="342740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91" y="695328"/>
            <a:ext cx="4568827" cy="342740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91" y="695328"/>
            <a:ext cx="4568827" cy="342740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91" y="695328"/>
            <a:ext cx="4568827" cy="342740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91" y="695328"/>
            <a:ext cx="4568827" cy="342740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91" y="695328"/>
            <a:ext cx="4568827" cy="342740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91" y="695328"/>
            <a:ext cx="4568827" cy="342740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91" y="695328"/>
            <a:ext cx="4568827" cy="342740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91" y="695328"/>
            <a:ext cx="4568827" cy="342740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91" y="695328"/>
            <a:ext cx="4568827" cy="342740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91" y="695328"/>
            <a:ext cx="4568827" cy="342740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91" y="695328"/>
            <a:ext cx="4568827" cy="342740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91" y="695328"/>
            <a:ext cx="4568827" cy="342740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91" y="695328"/>
            <a:ext cx="4568827" cy="342740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91" y="695328"/>
            <a:ext cx="4568827" cy="342740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91" y="695328"/>
            <a:ext cx="4568827" cy="342740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91" y="695328"/>
            <a:ext cx="4568827" cy="342740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91" y="695328"/>
            <a:ext cx="4568827" cy="342740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91" y="695328"/>
            <a:ext cx="4568827" cy="342740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7FA342-6C68-46CC-B8B0-F717389785C8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38E673-050D-485D-9166-B5E0403E68E2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6227" y="273048"/>
            <a:ext cx="2055808" cy="582295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5608" y="273048"/>
            <a:ext cx="6018215" cy="58229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0D37CD-FF97-45F6-A1D7-E0A3D19E3CF4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8B9F9F-39B9-4BD5-A1A1-5B5DD14BB4E5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4202D6-D965-4274-BBE5-C9F52849CE41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5608" y="1598608"/>
            <a:ext cx="4037011" cy="4497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5023" y="1598608"/>
            <a:ext cx="4037011" cy="4497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C3E794-4F43-42EF-B41F-990D35C419F2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098C56-2395-43DE-B852-7DC74DF725E3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EB8CF6-BACF-44CA-B5E6-2F699B6C3E79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050A0D-BB8C-4022-80B8-C25DAC1F2DCC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54E06E-74D8-46EA-986F-A3C99F158C71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52D597-10B7-4D71-B6C8-5729AAB2373C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4060"/>
            </a:gs>
            <a:gs pos="100000">
              <a:srgbClr val="6666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2554" cy="6856563"/>
            <a:chOff x="0" y="0"/>
            <a:chExt cx="9142554" cy="6856563"/>
          </a:xfrm>
        </p:grpSpPr>
        <p:sp>
          <p:nvSpPr>
            <p:cNvPr id="3" name="Freeform 2"/>
            <p:cNvSpPr/>
            <p:nvPr/>
          </p:nvSpPr>
          <p:spPr>
            <a:xfrm>
              <a:off x="0" y="0"/>
              <a:ext cx="9140763" cy="1655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40"/>
                <a:gd name="f4" fmla="val 1043"/>
                <a:gd name="f5" fmla="*/ f0 1 5740"/>
                <a:gd name="f6" fmla="*/ f1 1 1043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5740"/>
                <a:gd name="f13" fmla="*/ f10 1 1043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5740" h="1043">
                  <a:moveTo>
                    <a:pt x="f3" y="f4"/>
                  </a:moveTo>
                  <a:lnTo>
                    <a:pt x="f2" y="f4"/>
                  </a:lnTo>
                  <a:lnTo>
                    <a:pt x="f2" y="f2"/>
                  </a:lnTo>
                  <a:lnTo>
                    <a:pt x="f3" y="f2"/>
                  </a:lnTo>
                  <a:lnTo>
                    <a:pt x="f3" y="f4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4" tIns="46798" rIns="90004" bIns="46798" anchor="t" anchorCtr="0" compatLnSpc="1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EAEAEA"/>
                </a:solidFill>
                <a:uFillTx/>
                <a:latin typeface="Arial" pitchFamily="2"/>
                <a:ea typeface="Microsoft YaHei" pitchFamily="2"/>
                <a:cs typeface="Lucida Sans" pitchFamily="2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0" y="0"/>
              <a:ext cx="9142554" cy="6856563"/>
              <a:chOff x="0" y="0"/>
              <a:chExt cx="9142554" cy="6856563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1435" y="1650958"/>
                <a:ext cx="9141119" cy="2843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740"/>
                  <a:gd name="f4" fmla="val 18"/>
                  <a:gd name="f5" fmla="*/ f0 1 5740"/>
                  <a:gd name="f6" fmla="*/ f1 1 18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5740"/>
                  <a:gd name="f13" fmla="*/ f10 1 18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5740" h="18">
                    <a:moveTo>
                      <a:pt x="f3" y="f2"/>
                    </a:moveTo>
                    <a:lnTo>
                      <a:pt x="f2" y="f2"/>
                    </a:ln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lnTo>
                      <a:pt x="f3" y="f2"/>
                    </a:lnTo>
                    <a:close/>
                  </a:path>
                </a:pathLst>
              </a:custGeom>
              <a:gradFill>
                <a:gsLst>
                  <a:gs pos="0">
                    <a:srgbClr val="57577C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4" tIns="46798" rIns="90004" bIns="46798" anchor="t" anchorCtr="0" compatLnSpc="1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EAEAEA"/>
                  </a:solidFill>
                  <a:uFillTx/>
                  <a:latin typeface="Arial" pitchFamily="2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0" y="6330958"/>
                <a:ext cx="9140763" cy="6659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740"/>
                  <a:gd name="f4" fmla="val 42"/>
                  <a:gd name="f5" fmla="*/ f0 1 5740"/>
                  <a:gd name="f6" fmla="*/ f1 1 42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5740"/>
                  <a:gd name="f13" fmla="*/ f10 1 42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5740" h="42">
                    <a:moveTo>
                      <a:pt x="f2" y="f4"/>
                    </a:moveTo>
                    <a:lnTo>
                      <a:pt x="f3" y="f4"/>
                    </a:lnTo>
                    <a:lnTo>
                      <a:pt x="f3" y="f2"/>
                    </a:lnTo>
                    <a:lnTo>
                      <a:pt x="f2" y="f2"/>
                    </a:lnTo>
                    <a:lnTo>
                      <a:pt x="f2" y="f4"/>
                    </a:lnTo>
                    <a:lnTo>
                      <a:pt x="f2" y="f4"/>
                    </a:lnTo>
                    <a:close/>
                  </a:path>
                </a:pathLst>
              </a:custGeom>
              <a:gradFill>
                <a:gsLst>
                  <a:gs pos="0">
                    <a:srgbClr val="64648F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4" tIns="46798" rIns="90004" bIns="46798" anchor="t" anchorCtr="0" compatLnSpc="1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EAEAEA"/>
                  </a:solidFill>
                  <a:uFillTx/>
                  <a:latin typeface="Arial" pitchFamily="2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0" y="5818318"/>
                <a:ext cx="9140763" cy="4752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740"/>
                  <a:gd name="f4" fmla="val 30"/>
                  <a:gd name="f5" fmla="*/ f0 1 5740"/>
                  <a:gd name="f6" fmla="*/ f1 1 30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5740"/>
                  <a:gd name="f13" fmla="*/ f10 1 30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5740" h="30">
                    <a:moveTo>
                      <a:pt x="f2" y="f4"/>
                    </a:moveTo>
                    <a:lnTo>
                      <a:pt x="f3" y="f4"/>
                    </a:lnTo>
                    <a:lnTo>
                      <a:pt x="f3" y="f2"/>
                    </a:lnTo>
                    <a:lnTo>
                      <a:pt x="f2" y="f2"/>
                    </a:lnTo>
                    <a:lnTo>
                      <a:pt x="f2" y="f4"/>
                    </a:lnTo>
                    <a:lnTo>
                      <a:pt x="f2" y="f4"/>
                    </a:lnTo>
                    <a:close/>
                  </a:path>
                </a:pathLst>
              </a:custGeom>
              <a:gradFill>
                <a:gsLst>
                  <a:gs pos="0">
                    <a:srgbClr val="64648F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4" tIns="46798" rIns="90004" bIns="46798" anchor="t" anchorCtr="0" compatLnSpc="1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EAEAEA"/>
                  </a:solidFill>
                  <a:uFillTx/>
                  <a:latin typeface="Arial" pitchFamily="2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0" y="5340242"/>
                <a:ext cx="9140763" cy="4787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740"/>
                  <a:gd name="f4" fmla="val 30"/>
                  <a:gd name="f5" fmla="*/ f0 1 5740"/>
                  <a:gd name="f6" fmla="*/ f1 1 30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5740"/>
                  <a:gd name="f13" fmla="*/ f10 1 30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5740" h="30">
                    <a:moveTo>
                      <a:pt x="f2" y="f4"/>
                    </a:moveTo>
                    <a:lnTo>
                      <a:pt x="f3" y="f4"/>
                    </a:lnTo>
                    <a:lnTo>
                      <a:pt x="f3" y="f2"/>
                    </a:lnTo>
                    <a:lnTo>
                      <a:pt x="f2" y="f2"/>
                    </a:lnTo>
                    <a:lnTo>
                      <a:pt x="f2" y="f4"/>
                    </a:lnTo>
                    <a:lnTo>
                      <a:pt x="f2" y="f4"/>
                    </a:lnTo>
                    <a:close/>
                  </a:path>
                </a:pathLst>
              </a:custGeom>
              <a:gradFill>
                <a:gsLst>
                  <a:gs pos="0">
                    <a:srgbClr val="60608A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4" tIns="46798" rIns="90004" bIns="46798" anchor="t" anchorCtr="0" compatLnSpc="1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EAEAEA"/>
                  </a:solidFill>
                  <a:uFillTx/>
                  <a:latin typeface="Arial" pitchFamily="2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0" y="4929118"/>
                <a:ext cx="9140763" cy="493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740"/>
                  <a:gd name="f4" fmla="val 30"/>
                  <a:gd name="f5" fmla="*/ f0 1 5740"/>
                  <a:gd name="f6" fmla="*/ f1 1 30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5740"/>
                  <a:gd name="f13" fmla="*/ f10 1 30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5740" h="30">
                    <a:moveTo>
                      <a:pt x="f2" y="f4"/>
                    </a:moveTo>
                    <a:lnTo>
                      <a:pt x="f3" y="f4"/>
                    </a:lnTo>
                    <a:lnTo>
                      <a:pt x="f3" y="f2"/>
                    </a:lnTo>
                    <a:lnTo>
                      <a:pt x="f2" y="f2"/>
                    </a:lnTo>
                    <a:lnTo>
                      <a:pt x="f2" y="f4"/>
                    </a:lnTo>
                    <a:lnTo>
                      <a:pt x="f2" y="f4"/>
                    </a:lnTo>
                    <a:close/>
                  </a:path>
                </a:pathLst>
              </a:custGeom>
              <a:gradFill>
                <a:gsLst>
                  <a:gs pos="0">
                    <a:srgbClr val="60608A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4" tIns="46798" rIns="90004" bIns="46798" anchor="t" anchorCtr="0" compatLnSpc="1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EAEAEA"/>
                  </a:solidFill>
                  <a:uFillTx/>
                  <a:latin typeface="Arial" pitchFamily="2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0" y="4538523"/>
                <a:ext cx="9140763" cy="572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740"/>
                  <a:gd name="f4" fmla="val 36"/>
                  <a:gd name="f5" fmla="*/ f0 1 5740"/>
                  <a:gd name="f6" fmla="*/ f1 1 36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5740"/>
                  <a:gd name="f13" fmla="*/ f10 1 36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5740" h="36">
                    <a:moveTo>
                      <a:pt x="f3" y="f2"/>
                    </a:moveTo>
                    <a:lnTo>
                      <a:pt x="f2" y="f2"/>
                    </a:ln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lnTo>
                      <a:pt x="f3" y="f2"/>
                    </a:lnTo>
                    <a:close/>
                  </a:path>
                </a:pathLst>
              </a:custGeom>
              <a:gradFill>
                <a:gsLst>
                  <a:gs pos="0">
                    <a:srgbClr val="5D5D85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4" tIns="46798" rIns="90004" bIns="46798" anchor="t" anchorCtr="0" compatLnSpc="1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EAEAEA"/>
                  </a:solidFill>
                  <a:uFillTx/>
                  <a:latin typeface="Arial" pitchFamily="2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0" y="4197242"/>
                <a:ext cx="9140763" cy="4787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740"/>
                  <a:gd name="f4" fmla="val 30"/>
                  <a:gd name="f5" fmla="*/ f0 1 5740"/>
                  <a:gd name="f6" fmla="*/ f1 1 30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5740"/>
                  <a:gd name="f13" fmla="*/ f10 1 30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5740" h="30">
                    <a:moveTo>
                      <a:pt x="f3" y="f2"/>
                    </a:moveTo>
                    <a:lnTo>
                      <a:pt x="f2" y="f2"/>
                    </a:ln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lnTo>
                      <a:pt x="f3" y="f2"/>
                    </a:lnTo>
                    <a:close/>
                  </a:path>
                </a:pathLst>
              </a:custGeom>
              <a:gradFill>
                <a:gsLst>
                  <a:gs pos="0">
                    <a:srgbClr val="5D5D85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4" tIns="46798" rIns="90004" bIns="46798" anchor="t" anchorCtr="0" compatLnSpc="1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EAEAEA"/>
                  </a:solidFill>
                  <a:uFillTx/>
                  <a:latin typeface="Arial" pitchFamily="2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0" y="3862434"/>
                <a:ext cx="9140763" cy="572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740"/>
                  <a:gd name="f4" fmla="val 36"/>
                  <a:gd name="f5" fmla="*/ f0 1 5740"/>
                  <a:gd name="f6" fmla="*/ f1 1 36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5740"/>
                  <a:gd name="f13" fmla="*/ f10 1 36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5740" h="36">
                    <a:moveTo>
                      <a:pt x="f3" y="f2"/>
                    </a:moveTo>
                    <a:lnTo>
                      <a:pt x="f2" y="f2"/>
                    </a:ln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lnTo>
                      <a:pt x="f3" y="f2"/>
                    </a:lnTo>
                    <a:close/>
                  </a:path>
                </a:pathLst>
              </a:custGeom>
              <a:gradFill>
                <a:gsLst>
                  <a:gs pos="0">
                    <a:srgbClr val="5A5A81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4" tIns="46798" rIns="90004" bIns="46798" anchor="t" anchorCtr="0" compatLnSpc="1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EAEAEA"/>
                  </a:solidFill>
                  <a:uFillTx/>
                  <a:latin typeface="Arial" pitchFamily="2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0" y="3586322"/>
                <a:ext cx="9140763" cy="3780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740"/>
                  <a:gd name="f4" fmla="val 24"/>
                  <a:gd name="f5" fmla="*/ f0 1 5740"/>
                  <a:gd name="f6" fmla="*/ f1 1 24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5740"/>
                  <a:gd name="f13" fmla="*/ f10 1 24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5740" h="24">
                    <a:moveTo>
                      <a:pt x="f3" y="f2"/>
                    </a:moveTo>
                    <a:lnTo>
                      <a:pt x="f2" y="f2"/>
                    </a:ln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lnTo>
                      <a:pt x="f3" y="f2"/>
                    </a:lnTo>
                    <a:close/>
                  </a:path>
                </a:pathLst>
              </a:custGeom>
              <a:gradFill>
                <a:gsLst>
                  <a:gs pos="0">
                    <a:srgbClr val="5A5A81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4" tIns="46798" rIns="90004" bIns="46798" anchor="t" anchorCtr="0" compatLnSpc="1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EAEAEA"/>
                  </a:solidFill>
                  <a:uFillTx/>
                  <a:latin typeface="Arial" pitchFamily="2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0" y="3317763"/>
                <a:ext cx="9140763" cy="381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740"/>
                  <a:gd name="f4" fmla="val 24"/>
                  <a:gd name="f5" fmla="*/ f0 1 5740"/>
                  <a:gd name="f6" fmla="*/ f1 1 24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5740"/>
                  <a:gd name="f13" fmla="*/ f10 1 24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5740" h="24">
                    <a:moveTo>
                      <a:pt x="f3" y="f2"/>
                    </a:moveTo>
                    <a:lnTo>
                      <a:pt x="f2" y="f2"/>
                    </a:ln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lnTo>
                      <a:pt x="f3" y="f2"/>
                    </a:lnTo>
                    <a:close/>
                  </a:path>
                </a:pathLst>
              </a:custGeom>
              <a:gradFill>
                <a:gsLst>
                  <a:gs pos="0">
                    <a:srgbClr val="57577C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4" tIns="46798" rIns="90004" bIns="46798" anchor="t" anchorCtr="0" compatLnSpc="1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EAEAEA"/>
                  </a:solidFill>
                  <a:uFillTx/>
                  <a:latin typeface="Arial" pitchFamily="2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0" y="3060716"/>
                <a:ext cx="9140763" cy="381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740"/>
                  <a:gd name="f4" fmla="val 24"/>
                  <a:gd name="f5" fmla="*/ f0 1 5740"/>
                  <a:gd name="f6" fmla="*/ f1 1 24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5740"/>
                  <a:gd name="f13" fmla="*/ f10 1 24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5740" h="24">
                    <a:moveTo>
                      <a:pt x="f3" y="f2"/>
                    </a:moveTo>
                    <a:lnTo>
                      <a:pt x="f2" y="f2"/>
                    </a:ln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lnTo>
                      <a:pt x="f3" y="f2"/>
                    </a:lnTo>
                    <a:close/>
                  </a:path>
                </a:pathLst>
              </a:custGeom>
              <a:gradFill>
                <a:gsLst>
                  <a:gs pos="0">
                    <a:srgbClr val="545478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4" tIns="46798" rIns="90004" bIns="46798" anchor="t" anchorCtr="0" compatLnSpc="1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EAEAEA"/>
                  </a:solidFill>
                  <a:uFillTx/>
                  <a:latin typeface="Arial" pitchFamily="2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0" y="2611444"/>
                <a:ext cx="9140763" cy="1908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740"/>
                  <a:gd name="f4" fmla="val 12"/>
                  <a:gd name="f5" fmla="*/ f0 1 5740"/>
                  <a:gd name="f6" fmla="*/ f1 1 12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5740"/>
                  <a:gd name="f13" fmla="*/ f10 1 12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5740" h="12">
                    <a:moveTo>
                      <a:pt x="f3" y="f2"/>
                    </a:moveTo>
                    <a:lnTo>
                      <a:pt x="f2" y="f2"/>
                    </a:ln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lnTo>
                      <a:pt x="f3" y="f2"/>
                    </a:lnTo>
                    <a:close/>
                  </a:path>
                </a:pathLst>
              </a:custGeom>
              <a:gradFill>
                <a:gsLst>
                  <a:gs pos="0">
                    <a:srgbClr val="545478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4" tIns="46798" rIns="90004" bIns="46798" anchor="t" anchorCtr="0" compatLnSpc="1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EAEAEA"/>
                  </a:solidFill>
                  <a:uFillTx/>
                  <a:latin typeface="Arial" pitchFamily="2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0" y="2822396"/>
                <a:ext cx="9140763" cy="381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740"/>
                  <a:gd name="f4" fmla="val 24"/>
                  <a:gd name="f5" fmla="*/ f0 1 5740"/>
                  <a:gd name="f6" fmla="*/ f1 1 24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5740"/>
                  <a:gd name="f13" fmla="*/ f10 1 24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5740" h="24">
                    <a:moveTo>
                      <a:pt x="f3" y="f2"/>
                    </a:moveTo>
                    <a:lnTo>
                      <a:pt x="f2" y="f2"/>
                    </a:ln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lnTo>
                      <a:pt x="f3" y="f2"/>
                    </a:lnTo>
                    <a:close/>
                  </a:path>
                </a:pathLst>
              </a:custGeom>
              <a:gradFill>
                <a:gsLst>
                  <a:gs pos="0">
                    <a:srgbClr val="545478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4" tIns="46798" rIns="90004" bIns="46798" anchor="t" anchorCtr="0" compatLnSpc="1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EAEAEA"/>
                  </a:solidFill>
                  <a:uFillTx/>
                  <a:latin typeface="Arial" pitchFamily="2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0" y="2413083"/>
                <a:ext cx="9140763" cy="1908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740"/>
                  <a:gd name="f4" fmla="val 12"/>
                  <a:gd name="f5" fmla="*/ f0 1 5740"/>
                  <a:gd name="f6" fmla="*/ f1 1 12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5740"/>
                  <a:gd name="f13" fmla="*/ f10 1 12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5740" h="12">
                    <a:moveTo>
                      <a:pt x="f3" y="f2"/>
                    </a:moveTo>
                    <a:lnTo>
                      <a:pt x="f2" y="f2"/>
                    </a:ln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lnTo>
                      <a:pt x="f3" y="f2"/>
                    </a:lnTo>
                    <a:close/>
                  </a:path>
                </a:pathLst>
              </a:custGeom>
              <a:gradFill>
                <a:gsLst>
                  <a:gs pos="0">
                    <a:srgbClr val="545478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4" tIns="46798" rIns="90004" bIns="46798" anchor="t" anchorCtr="0" compatLnSpc="1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EAEAEA"/>
                  </a:solidFill>
                  <a:uFillTx/>
                  <a:latin typeface="Arial" pitchFamily="2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0" y="2212921"/>
                <a:ext cx="9140763" cy="288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740"/>
                  <a:gd name="f4" fmla="val 18"/>
                  <a:gd name="f5" fmla="*/ f0 1 5740"/>
                  <a:gd name="f6" fmla="*/ f1 1 18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5740"/>
                  <a:gd name="f13" fmla="*/ f10 1 18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5740" h="18">
                    <a:moveTo>
                      <a:pt x="f3" y="f2"/>
                    </a:moveTo>
                    <a:lnTo>
                      <a:pt x="f2" y="f2"/>
                    </a:ln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lnTo>
                      <a:pt x="f3" y="f2"/>
                    </a:lnTo>
                    <a:close/>
                  </a:path>
                </a:pathLst>
              </a:custGeom>
              <a:gradFill>
                <a:gsLst>
                  <a:gs pos="0">
                    <a:srgbClr val="545478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4" tIns="46798" rIns="90004" bIns="46798" anchor="t" anchorCtr="0" compatLnSpc="1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EAEAEA"/>
                  </a:solidFill>
                  <a:uFillTx/>
                  <a:latin typeface="Arial" pitchFamily="2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0" y="2031842"/>
                <a:ext cx="9140763" cy="288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740"/>
                  <a:gd name="f4" fmla="val 18"/>
                  <a:gd name="f5" fmla="*/ f0 1 5740"/>
                  <a:gd name="f6" fmla="*/ f1 1 18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5740"/>
                  <a:gd name="f13" fmla="*/ f10 1 18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5740" h="18">
                    <a:moveTo>
                      <a:pt x="f3" y="f2"/>
                    </a:moveTo>
                    <a:lnTo>
                      <a:pt x="f2" y="f2"/>
                    </a:ln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lnTo>
                      <a:pt x="f3" y="f2"/>
                    </a:lnTo>
                    <a:close/>
                  </a:path>
                </a:pathLst>
              </a:custGeom>
              <a:gradFill>
                <a:gsLst>
                  <a:gs pos="0">
                    <a:srgbClr val="545478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4" tIns="46798" rIns="90004" bIns="46798" anchor="t" anchorCtr="0" compatLnSpc="1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EAEAEA"/>
                  </a:solidFill>
                  <a:uFillTx/>
                  <a:latin typeface="Arial" pitchFamily="2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0" y="1868402"/>
                <a:ext cx="9140763" cy="288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740"/>
                  <a:gd name="f4" fmla="val 18"/>
                  <a:gd name="f5" fmla="*/ f0 1 5740"/>
                  <a:gd name="f6" fmla="*/ f1 1 18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5740"/>
                  <a:gd name="f13" fmla="*/ f10 1 18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5740" h="18">
                    <a:moveTo>
                      <a:pt x="f3" y="f2"/>
                    </a:moveTo>
                    <a:lnTo>
                      <a:pt x="f2" y="f2"/>
                    </a:ln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lnTo>
                      <a:pt x="f3" y="f2"/>
                    </a:lnTo>
                    <a:close/>
                  </a:path>
                </a:pathLst>
              </a:custGeom>
              <a:gradFill>
                <a:gsLst>
                  <a:gs pos="0">
                    <a:srgbClr val="545478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4" tIns="46798" rIns="90004" bIns="46798" anchor="t" anchorCtr="0" compatLnSpc="1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EAEAEA"/>
                  </a:solidFill>
                  <a:uFillTx/>
                  <a:latin typeface="Arial" pitchFamily="2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0" y="38157"/>
                <a:ext cx="9140763" cy="4752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740"/>
                  <a:gd name="f4" fmla="val 30"/>
                  <a:gd name="f5" fmla="*/ f0 1 5740"/>
                  <a:gd name="f6" fmla="*/ f1 1 30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5740"/>
                  <a:gd name="f13" fmla="*/ f10 1 30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5740" h="30">
                    <a:moveTo>
                      <a:pt x="f3" y="f2"/>
                    </a:moveTo>
                    <a:lnTo>
                      <a:pt x="f2" y="f2"/>
                    </a:ln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lnTo>
                      <a:pt x="f3" y="f2"/>
                    </a:lnTo>
                    <a:close/>
                  </a:path>
                </a:pathLst>
              </a:custGeom>
              <a:gradFill>
                <a:gsLst>
                  <a:gs pos="0">
                    <a:srgbClr val="64648F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4" tIns="46798" rIns="90004" bIns="46798" anchor="t" anchorCtr="0" compatLnSpc="1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EAEAEA"/>
                  </a:solidFill>
                  <a:uFillTx/>
                  <a:latin typeface="Arial" pitchFamily="2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0" y="295195"/>
                <a:ext cx="9140763" cy="381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740"/>
                  <a:gd name="f4" fmla="val 24"/>
                  <a:gd name="f5" fmla="*/ f0 1 5740"/>
                  <a:gd name="f6" fmla="*/ f1 1 24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5740"/>
                  <a:gd name="f13" fmla="*/ f10 1 24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5740" h="24">
                    <a:moveTo>
                      <a:pt x="f3" y="f2"/>
                    </a:moveTo>
                    <a:lnTo>
                      <a:pt x="f2" y="f2"/>
                    </a:ln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lnTo>
                      <a:pt x="f3" y="f2"/>
                    </a:lnTo>
                    <a:close/>
                  </a:path>
                </a:pathLst>
              </a:custGeom>
              <a:gradFill>
                <a:gsLst>
                  <a:gs pos="0">
                    <a:srgbClr val="64648F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4" tIns="46798" rIns="90004" bIns="46798" anchor="t" anchorCtr="0" compatLnSpc="1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EAEAEA"/>
                  </a:solidFill>
                  <a:uFillTx/>
                  <a:latin typeface="Arial" pitchFamily="2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0" y="754197"/>
                <a:ext cx="9140763" cy="3780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740"/>
                  <a:gd name="f4" fmla="val 24"/>
                  <a:gd name="f5" fmla="*/ f0 1 5740"/>
                  <a:gd name="f6" fmla="*/ f1 1 24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5740"/>
                  <a:gd name="f13" fmla="*/ f10 1 24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5740" h="24">
                    <a:moveTo>
                      <a:pt x="f3" y="f2"/>
                    </a:moveTo>
                    <a:lnTo>
                      <a:pt x="f2" y="f2"/>
                    </a:ln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lnTo>
                      <a:pt x="f3" y="f2"/>
                    </a:lnTo>
                    <a:close/>
                  </a:path>
                </a:pathLst>
              </a:custGeom>
              <a:gradFill>
                <a:gsLst>
                  <a:gs pos="0">
                    <a:srgbClr val="5D5D85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4" tIns="46798" rIns="90004" bIns="46798" anchor="t" anchorCtr="0" compatLnSpc="1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EAEAEA"/>
                  </a:solidFill>
                  <a:uFillTx/>
                  <a:latin typeface="Arial" pitchFamily="2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0" y="534960"/>
                <a:ext cx="9140763" cy="381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740"/>
                  <a:gd name="f4" fmla="val 24"/>
                  <a:gd name="f5" fmla="*/ f0 1 5740"/>
                  <a:gd name="f6" fmla="*/ f1 1 24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5740"/>
                  <a:gd name="f13" fmla="*/ f10 1 24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5740" h="24">
                    <a:moveTo>
                      <a:pt x="f3" y="f2"/>
                    </a:moveTo>
                    <a:lnTo>
                      <a:pt x="f2" y="f2"/>
                    </a:ln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lnTo>
                      <a:pt x="f3" y="f2"/>
                    </a:lnTo>
                    <a:close/>
                  </a:path>
                </a:pathLst>
              </a:custGeom>
              <a:gradFill>
                <a:gsLst>
                  <a:gs pos="0">
                    <a:srgbClr val="60608A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4" tIns="46798" rIns="90004" bIns="46798" anchor="t" anchorCtr="0" compatLnSpc="1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EAEAEA"/>
                  </a:solidFill>
                  <a:uFillTx/>
                  <a:latin typeface="Arial" pitchFamily="2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0" y="952557"/>
                <a:ext cx="9140763" cy="381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740"/>
                  <a:gd name="f4" fmla="val 24"/>
                  <a:gd name="f5" fmla="*/ f0 1 5740"/>
                  <a:gd name="f6" fmla="*/ f1 1 24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5740"/>
                  <a:gd name="f13" fmla="*/ f10 1 24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5740" h="24">
                    <a:moveTo>
                      <a:pt x="f3" y="f2"/>
                    </a:moveTo>
                    <a:lnTo>
                      <a:pt x="f2" y="f2"/>
                    </a:ln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lnTo>
                      <a:pt x="f3" y="f2"/>
                    </a:lnTo>
                    <a:close/>
                  </a:path>
                </a:pathLst>
              </a:custGeom>
              <a:gradFill>
                <a:gsLst>
                  <a:gs pos="0">
                    <a:srgbClr val="545478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4" tIns="46798" rIns="90004" bIns="46798" anchor="t" anchorCtr="0" compatLnSpc="1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EAEAEA"/>
                  </a:solidFill>
                  <a:uFillTx/>
                  <a:latin typeface="Arial" pitchFamily="2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0" y="1154155"/>
                <a:ext cx="9140763" cy="2843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740"/>
                  <a:gd name="f4" fmla="val 18"/>
                  <a:gd name="f5" fmla="*/ f0 1 5740"/>
                  <a:gd name="f6" fmla="*/ f1 1 18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5740"/>
                  <a:gd name="f13" fmla="*/ f10 1 18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5740" h="18">
                    <a:moveTo>
                      <a:pt x="f3" y="f2"/>
                    </a:moveTo>
                    <a:lnTo>
                      <a:pt x="f2" y="f2"/>
                    </a:ln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lnTo>
                      <a:pt x="f3" y="f2"/>
                    </a:lnTo>
                    <a:close/>
                  </a:path>
                </a:pathLst>
              </a:custGeom>
              <a:gradFill>
                <a:gsLst>
                  <a:gs pos="0">
                    <a:srgbClr val="57577C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4" tIns="46798" rIns="90004" bIns="46798" anchor="t" anchorCtr="0" compatLnSpc="1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EAEAEA"/>
                  </a:solidFill>
                  <a:uFillTx/>
                  <a:latin typeface="Arial" pitchFamily="2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0" y="1335243"/>
                <a:ext cx="9140763" cy="2843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740"/>
                  <a:gd name="f4" fmla="val 18"/>
                  <a:gd name="f5" fmla="*/ f0 1 5740"/>
                  <a:gd name="f6" fmla="*/ f1 1 18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5740"/>
                  <a:gd name="f13" fmla="*/ f10 1 18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5740" h="18">
                    <a:moveTo>
                      <a:pt x="f3" y="f2"/>
                    </a:moveTo>
                    <a:lnTo>
                      <a:pt x="f2" y="f2"/>
                    </a:ln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lnTo>
                      <a:pt x="f3" y="f2"/>
                    </a:lnTo>
                    <a:close/>
                  </a:path>
                </a:pathLst>
              </a:custGeom>
              <a:gradFill>
                <a:gsLst>
                  <a:gs pos="0">
                    <a:srgbClr val="57577C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4" tIns="46798" rIns="90004" bIns="46798" anchor="t" anchorCtr="0" compatLnSpc="1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EAEAEA"/>
                  </a:solidFill>
                  <a:uFillTx/>
                  <a:latin typeface="Arial" pitchFamily="2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0" y="1496881"/>
                <a:ext cx="9140763" cy="288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740"/>
                  <a:gd name="f4" fmla="val 18"/>
                  <a:gd name="f5" fmla="*/ f0 1 5740"/>
                  <a:gd name="f6" fmla="*/ f1 1 18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5740"/>
                  <a:gd name="f13" fmla="*/ f10 1 18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5740" h="18">
                    <a:moveTo>
                      <a:pt x="f3" y="f2"/>
                    </a:moveTo>
                    <a:lnTo>
                      <a:pt x="f2" y="f2"/>
                    </a:ln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lnTo>
                      <a:pt x="f3" y="f2"/>
                    </a:lnTo>
                    <a:close/>
                  </a:path>
                </a:pathLst>
              </a:custGeom>
              <a:gradFill>
                <a:gsLst>
                  <a:gs pos="0">
                    <a:srgbClr val="57577C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4" tIns="46798" rIns="90004" bIns="46798" anchor="t" anchorCtr="0" compatLnSpc="1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EAEAEA"/>
                  </a:solidFill>
                  <a:uFillTx/>
                  <a:latin typeface="Arial" pitchFamily="2"/>
                  <a:ea typeface="Microsoft YaHei" pitchFamily="2"/>
                  <a:cs typeface="Lucida Sans" pitchFamily="2"/>
                </a:endParaRP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0" y="0"/>
                <a:ext cx="9140762" cy="1658877"/>
                <a:chOff x="0" y="0"/>
                <a:chExt cx="9140762" cy="1658877"/>
              </a:xfrm>
            </p:grpSpPr>
            <p:sp>
              <p:nvSpPr>
                <p:cNvPr id="31" name="Freeform 30"/>
                <p:cNvSpPr/>
                <p:nvPr/>
              </p:nvSpPr>
              <p:spPr>
                <a:xfrm>
                  <a:off x="4522677" y="0"/>
                  <a:ext cx="66961" cy="1658877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42"/>
                    <a:gd name="f4" fmla="val 1043"/>
                    <a:gd name="f5" fmla="val 18"/>
                    <a:gd name="f6" fmla="*/ f0 1 42"/>
                    <a:gd name="f7" fmla="*/ f1 1 1043"/>
                    <a:gd name="f8" fmla="val f2"/>
                    <a:gd name="f9" fmla="val f3"/>
                    <a:gd name="f10" fmla="val f4"/>
                    <a:gd name="f11" fmla="+- f10 0 f8"/>
                    <a:gd name="f12" fmla="+- f9 0 f8"/>
                    <a:gd name="f13" fmla="*/ f12 1 42"/>
                    <a:gd name="f14" fmla="*/ f11 1 1043"/>
                    <a:gd name="f15" fmla="*/ f8 1 f13"/>
                    <a:gd name="f16" fmla="*/ f9 1 f13"/>
                    <a:gd name="f17" fmla="*/ f8 1 f14"/>
                    <a:gd name="f18" fmla="*/ f10 1 f14"/>
                    <a:gd name="f19" fmla="*/ f15 f6 1"/>
                    <a:gd name="f20" fmla="*/ f16 f6 1"/>
                    <a:gd name="f21" fmla="*/ f18 f7 1"/>
                    <a:gd name="f22" fmla="*/ f17 f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9" t="f22" r="f20" b="f21"/>
                  <a:pathLst>
                    <a:path w="42" h="1043">
                      <a:moveTo>
                        <a:pt x="f5" y="f4"/>
                      </a:moveTo>
                      <a:lnTo>
                        <a:pt x="f3" y="f4"/>
                      </a:lnTo>
                      <a:lnTo>
                        <a:pt x="f3" y="f2"/>
                      </a:lnTo>
                      <a:lnTo>
                        <a:pt x="f2" y="f2"/>
                      </a:lnTo>
                      <a:lnTo>
                        <a:pt x="f2" y="f4"/>
                      </a:lnTo>
                      <a:lnTo>
                        <a:pt x="f5" y="f4"/>
                      </a:lnTo>
                      <a:lnTo>
                        <a:pt x="f5" y="f4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A4A6A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0004" tIns="46798" rIns="90004" bIns="46798" anchor="t" anchorCtr="0" compatLnSpc="1"/>
                <a:lstStyle/>
                <a:p>
                  <a:pPr marL="0" marR="0" lvl="0" indent="0" algn="l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EAEAEA"/>
                    </a:solidFill>
                    <a:uFillTx/>
                    <a:latin typeface="Arial" pitchFamily="2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3809884" y="0"/>
                  <a:ext cx="246238" cy="1658877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55"/>
                    <a:gd name="f4" fmla="val 1043"/>
                    <a:gd name="f5" fmla="val 131"/>
                    <a:gd name="f6" fmla="val 42"/>
                    <a:gd name="f7" fmla="val 113"/>
                    <a:gd name="f8" fmla="*/ f0 1 155"/>
                    <a:gd name="f9" fmla="*/ f1 1 1043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155"/>
                    <a:gd name="f16" fmla="*/ f13 1 1043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155" h="1043">
                      <a:moveTo>
                        <a:pt x="f5" y="f4"/>
                      </a:moveTo>
                      <a:lnTo>
                        <a:pt x="f3" y="f4"/>
                      </a:lnTo>
                      <a:lnTo>
                        <a:pt x="f6" y="f2"/>
                      </a:lnTo>
                      <a:lnTo>
                        <a:pt x="f2" y="f2"/>
                      </a:lnTo>
                      <a:lnTo>
                        <a:pt x="f7" y="f4"/>
                      </a:lnTo>
                      <a:lnTo>
                        <a:pt x="f5" y="f4"/>
                      </a:lnTo>
                      <a:lnTo>
                        <a:pt x="f5" y="f4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A4A6A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0004" tIns="46798" rIns="90004" bIns="46798" anchor="t" anchorCtr="0" compatLnSpc="1"/>
                <a:lstStyle/>
                <a:p>
                  <a:pPr marL="0" marR="0" lvl="0" indent="0" algn="l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EAEAEA"/>
                    </a:solidFill>
                    <a:uFillTx/>
                    <a:latin typeface="Arial" pitchFamily="2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3122639" y="0"/>
                  <a:ext cx="380884" cy="1658877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39"/>
                    <a:gd name="f4" fmla="val 1043"/>
                    <a:gd name="f5" fmla="val 221"/>
                    <a:gd name="f6" fmla="val 36"/>
                    <a:gd name="f7" fmla="val 203"/>
                    <a:gd name="f8" fmla="*/ f0 1 239"/>
                    <a:gd name="f9" fmla="*/ f1 1 1043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239"/>
                    <a:gd name="f16" fmla="*/ f13 1 1043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239" h="1043">
                      <a:moveTo>
                        <a:pt x="f5" y="f4"/>
                      </a:moveTo>
                      <a:lnTo>
                        <a:pt x="f3" y="f4"/>
                      </a:lnTo>
                      <a:lnTo>
                        <a:pt x="f6" y="f2"/>
                      </a:lnTo>
                      <a:lnTo>
                        <a:pt x="f2" y="f2"/>
                      </a:lnTo>
                      <a:lnTo>
                        <a:pt x="f7" y="f4"/>
                      </a:lnTo>
                      <a:lnTo>
                        <a:pt x="f5" y="f4"/>
                      </a:lnTo>
                      <a:lnTo>
                        <a:pt x="f5" y="f4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A4A6A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0004" tIns="46798" rIns="90004" bIns="46798" anchor="t" anchorCtr="0" compatLnSpc="1"/>
                <a:lstStyle/>
                <a:p>
                  <a:pPr marL="0" marR="0" lvl="0" indent="0" algn="l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EAEAEA"/>
                    </a:solidFill>
                    <a:uFillTx/>
                    <a:latin typeface="Arial" pitchFamily="2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2467078" y="0"/>
                  <a:ext cx="560161" cy="1658877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352"/>
                    <a:gd name="f4" fmla="val 1043"/>
                    <a:gd name="f5" fmla="val 334"/>
                    <a:gd name="f6" fmla="val 41"/>
                    <a:gd name="f7" fmla="val 311"/>
                    <a:gd name="f8" fmla="*/ f0 1 352"/>
                    <a:gd name="f9" fmla="*/ f1 1 1043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352"/>
                    <a:gd name="f16" fmla="*/ f13 1 1043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352" h="1043">
                      <a:moveTo>
                        <a:pt x="f5" y="f4"/>
                      </a:moveTo>
                      <a:lnTo>
                        <a:pt x="f3" y="f4"/>
                      </a:lnTo>
                      <a:lnTo>
                        <a:pt x="f6" y="f2"/>
                      </a:lnTo>
                      <a:lnTo>
                        <a:pt x="f2" y="f2"/>
                      </a:lnTo>
                      <a:lnTo>
                        <a:pt x="f7" y="f4"/>
                      </a:lnTo>
                      <a:lnTo>
                        <a:pt x="f5" y="f4"/>
                      </a:lnTo>
                      <a:lnTo>
                        <a:pt x="f5" y="f4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A4A6A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0004" tIns="46798" rIns="90004" bIns="46798" anchor="t" anchorCtr="0" compatLnSpc="1"/>
                <a:lstStyle/>
                <a:p>
                  <a:pPr marL="0" marR="0" lvl="0" indent="0" algn="l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EAEAEA"/>
                    </a:solidFill>
                    <a:uFillTx/>
                    <a:latin typeface="Arial" pitchFamily="2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1800362" y="0"/>
                  <a:ext cx="714237" cy="1658877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449"/>
                    <a:gd name="f4" fmla="val 1043"/>
                    <a:gd name="f5" fmla="val 425"/>
                    <a:gd name="f6" fmla="val 42"/>
                    <a:gd name="f7" fmla="val 407"/>
                    <a:gd name="f8" fmla="*/ f0 1 449"/>
                    <a:gd name="f9" fmla="*/ f1 1 1043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449"/>
                    <a:gd name="f16" fmla="*/ f13 1 1043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449" h="1043">
                      <a:moveTo>
                        <a:pt x="f5" y="f4"/>
                      </a:moveTo>
                      <a:lnTo>
                        <a:pt x="f3" y="f4"/>
                      </a:lnTo>
                      <a:lnTo>
                        <a:pt x="f6" y="f2"/>
                      </a:lnTo>
                      <a:lnTo>
                        <a:pt x="f2" y="f2"/>
                      </a:lnTo>
                      <a:lnTo>
                        <a:pt x="f7" y="f4"/>
                      </a:lnTo>
                      <a:lnTo>
                        <a:pt x="f5" y="f4"/>
                      </a:lnTo>
                      <a:lnTo>
                        <a:pt x="f5" y="f4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A4A6A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0004" tIns="46798" rIns="90004" bIns="46798" anchor="t" anchorCtr="0" compatLnSpc="1"/>
                <a:lstStyle/>
                <a:p>
                  <a:pPr marL="0" marR="0" lvl="0" indent="0" algn="l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EAEAEA"/>
                    </a:solidFill>
                    <a:uFillTx/>
                    <a:latin typeface="Arial" pitchFamily="2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1133636" y="0"/>
                  <a:ext cx="857158" cy="1658877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538"/>
                    <a:gd name="f4" fmla="val 1043"/>
                    <a:gd name="f5" fmla="val 520"/>
                    <a:gd name="f6" fmla="val 41"/>
                    <a:gd name="f7" fmla="val 496"/>
                    <a:gd name="f8" fmla="*/ f0 1 538"/>
                    <a:gd name="f9" fmla="*/ f1 1 1043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538"/>
                    <a:gd name="f16" fmla="*/ f13 1 1043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538" h="1043">
                      <a:moveTo>
                        <a:pt x="f5" y="f4"/>
                      </a:moveTo>
                      <a:lnTo>
                        <a:pt x="f3" y="f4"/>
                      </a:lnTo>
                      <a:lnTo>
                        <a:pt x="f6" y="f2"/>
                      </a:lnTo>
                      <a:lnTo>
                        <a:pt x="f2" y="f2"/>
                      </a:lnTo>
                      <a:lnTo>
                        <a:pt x="f7" y="f4"/>
                      </a:lnTo>
                      <a:lnTo>
                        <a:pt x="f5" y="f4"/>
                      </a:lnTo>
                      <a:lnTo>
                        <a:pt x="f5" y="f4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A4A6A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0004" tIns="46798" rIns="90004" bIns="46798" anchor="t" anchorCtr="0" compatLnSpc="1"/>
                <a:lstStyle/>
                <a:p>
                  <a:pPr marL="0" marR="0" lvl="0" indent="0" algn="l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EAEAEA"/>
                    </a:solidFill>
                    <a:uFillTx/>
                    <a:latin typeface="Arial" pitchFamily="2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485637" y="0"/>
                  <a:ext cx="1019162" cy="1658877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640"/>
                    <a:gd name="f4" fmla="val 1043"/>
                    <a:gd name="f5" fmla="val 622"/>
                    <a:gd name="f6" fmla="val 48"/>
                    <a:gd name="f7" fmla="val 598"/>
                    <a:gd name="f8" fmla="*/ f0 1 640"/>
                    <a:gd name="f9" fmla="*/ f1 1 1043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640"/>
                    <a:gd name="f16" fmla="*/ f13 1 1043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640" h="1043">
                      <a:moveTo>
                        <a:pt x="f5" y="f4"/>
                      </a:moveTo>
                      <a:lnTo>
                        <a:pt x="f3" y="f4"/>
                      </a:lnTo>
                      <a:lnTo>
                        <a:pt x="f6" y="f2"/>
                      </a:lnTo>
                      <a:lnTo>
                        <a:pt x="f2" y="f2"/>
                      </a:lnTo>
                      <a:lnTo>
                        <a:pt x="f7" y="f4"/>
                      </a:lnTo>
                      <a:lnTo>
                        <a:pt x="f5" y="f4"/>
                      </a:lnTo>
                      <a:lnTo>
                        <a:pt x="f5" y="f4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A4A6A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0004" tIns="46798" rIns="90004" bIns="46798" anchor="t" anchorCtr="0" compatLnSpc="1"/>
                <a:lstStyle/>
                <a:p>
                  <a:pPr marL="0" marR="0" lvl="0" indent="0" algn="l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EAEAEA"/>
                    </a:solidFill>
                    <a:uFillTx/>
                    <a:latin typeface="Arial" pitchFamily="2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0" y="171358"/>
                  <a:ext cx="1000079" cy="1487518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628"/>
                    <a:gd name="f4" fmla="val 935"/>
                    <a:gd name="f5" fmla="val 604"/>
                    <a:gd name="f6" fmla="val 66"/>
                    <a:gd name="f7" fmla="val 580"/>
                    <a:gd name="f8" fmla="*/ f0 1 628"/>
                    <a:gd name="f9" fmla="*/ f1 1 935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628"/>
                    <a:gd name="f16" fmla="*/ f13 1 935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628" h="935">
                      <a:moveTo>
                        <a:pt x="f5" y="f4"/>
                      </a:moveTo>
                      <a:lnTo>
                        <a:pt x="f3" y="f4"/>
                      </a:lnTo>
                      <a:lnTo>
                        <a:pt x="f2" y="f2"/>
                      </a:lnTo>
                      <a:lnTo>
                        <a:pt x="f2" y="f6"/>
                      </a:lnTo>
                      <a:lnTo>
                        <a:pt x="f7" y="f4"/>
                      </a:lnTo>
                      <a:lnTo>
                        <a:pt x="f5" y="f4"/>
                      </a:lnTo>
                      <a:lnTo>
                        <a:pt x="f5" y="f4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A4A6A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0004" tIns="46798" rIns="90004" bIns="46798" anchor="t" anchorCtr="0" compatLnSpc="1"/>
                <a:lstStyle/>
                <a:p>
                  <a:pPr marL="0" marR="0" lvl="0" indent="0" algn="l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EAEAEA"/>
                    </a:solidFill>
                    <a:uFillTx/>
                    <a:latin typeface="Arial" pitchFamily="2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5065556" y="0"/>
                  <a:ext cx="246238" cy="1658877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55"/>
                    <a:gd name="f4" fmla="val 1043"/>
                    <a:gd name="f5" fmla="val 18"/>
                    <a:gd name="f6" fmla="val 42"/>
                    <a:gd name="f7" fmla="val 114"/>
                    <a:gd name="f8" fmla="*/ f0 1 155"/>
                    <a:gd name="f9" fmla="*/ f1 1 1043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155"/>
                    <a:gd name="f16" fmla="*/ f13 1 1043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155" h="1043">
                      <a:moveTo>
                        <a:pt x="f5" y="f4"/>
                      </a:moveTo>
                      <a:lnTo>
                        <a:pt x="f6" y="f4"/>
                      </a:lnTo>
                      <a:lnTo>
                        <a:pt x="f3" y="f2"/>
                      </a:lnTo>
                      <a:lnTo>
                        <a:pt x="f7" y="f2"/>
                      </a:lnTo>
                      <a:lnTo>
                        <a:pt x="f2" y="f4"/>
                      </a:lnTo>
                      <a:lnTo>
                        <a:pt x="f5" y="f4"/>
                      </a:lnTo>
                      <a:lnTo>
                        <a:pt x="f5" y="f4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A4A6A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0004" tIns="46798" rIns="90004" bIns="46798" anchor="t" anchorCtr="0" compatLnSpc="1"/>
                <a:lstStyle/>
                <a:p>
                  <a:pPr marL="0" marR="0" lvl="0" indent="0" algn="l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EAEAEA"/>
                    </a:solidFill>
                    <a:uFillTx/>
                    <a:latin typeface="Arial" pitchFamily="2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5608801" y="0"/>
                  <a:ext cx="380884" cy="1658877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39"/>
                    <a:gd name="f4" fmla="val 1043"/>
                    <a:gd name="f5" fmla="val 18"/>
                    <a:gd name="f6" fmla="val 36"/>
                    <a:gd name="f7" fmla="val 203"/>
                    <a:gd name="f8" fmla="*/ f0 1 239"/>
                    <a:gd name="f9" fmla="*/ f1 1 1043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239"/>
                    <a:gd name="f16" fmla="*/ f13 1 1043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239" h="1043">
                      <a:moveTo>
                        <a:pt x="f5" y="f4"/>
                      </a:moveTo>
                      <a:lnTo>
                        <a:pt x="f6" y="f4"/>
                      </a:lnTo>
                      <a:lnTo>
                        <a:pt x="f3" y="f2"/>
                      </a:lnTo>
                      <a:lnTo>
                        <a:pt x="f7" y="f2"/>
                      </a:lnTo>
                      <a:lnTo>
                        <a:pt x="f2" y="f4"/>
                      </a:lnTo>
                      <a:lnTo>
                        <a:pt x="f5" y="f4"/>
                      </a:lnTo>
                      <a:lnTo>
                        <a:pt x="f5" y="f4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A4A6A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0004" tIns="46798" rIns="90004" bIns="46798" anchor="t" anchorCtr="0" compatLnSpc="1"/>
                <a:lstStyle/>
                <a:p>
                  <a:pPr marL="0" marR="0" lvl="0" indent="0" algn="l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EAEAEA"/>
                    </a:solidFill>
                    <a:uFillTx/>
                    <a:latin typeface="Arial" pitchFamily="2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6066001" y="0"/>
                  <a:ext cx="569881" cy="1658877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358"/>
                    <a:gd name="f4" fmla="val 1043"/>
                    <a:gd name="f5" fmla="val 24"/>
                    <a:gd name="f6" fmla="val 42"/>
                    <a:gd name="f7" fmla="val 317"/>
                    <a:gd name="f8" fmla="*/ f0 1 358"/>
                    <a:gd name="f9" fmla="*/ f1 1 1043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358"/>
                    <a:gd name="f16" fmla="*/ f13 1 1043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358" h="1043">
                      <a:moveTo>
                        <a:pt x="f5" y="f4"/>
                      </a:moveTo>
                      <a:lnTo>
                        <a:pt x="f6" y="f4"/>
                      </a:lnTo>
                      <a:lnTo>
                        <a:pt x="f3" y="f2"/>
                      </a:lnTo>
                      <a:lnTo>
                        <a:pt x="f7" y="f2"/>
                      </a:lnTo>
                      <a:lnTo>
                        <a:pt x="f2" y="f4"/>
                      </a:lnTo>
                      <a:lnTo>
                        <a:pt x="f5" y="f4"/>
                      </a:lnTo>
                      <a:lnTo>
                        <a:pt x="f5" y="f4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A4A6A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0004" tIns="46798" rIns="90004" bIns="46798" anchor="t" anchorCtr="0" compatLnSpc="1"/>
                <a:lstStyle/>
                <a:p>
                  <a:pPr marL="0" marR="0" lvl="0" indent="0" algn="l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EAEAEA"/>
                    </a:solidFill>
                    <a:uFillTx/>
                    <a:latin typeface="Arial" pitchFamily="2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6570722" y="0"/>
                  <a:ext cx="712802" cy="1658877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448"/>
                    <a:gd name="f4" fmla="val 1043"/>
                    <a:gd name="f5" fmla="val 18"/>
                    <a:gd name="f6" fmla="val 41"/>
                    <a:gd name="f7" fmla="val 406"/>
                    <a:gd name="f8" fmla="*/ f0 1 448"/>
                    <a:gd name="f9" fmla="*/ f1 1 1043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448"/>
                    <a:gd name="f16" fmla="*/ f13 1 1043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448" h="1043">
                      <a:moveTo>
                        <a:pt x="f5" y="f4"/>
                      </a:moveTo>
                      <a:lnTo>
                        <a:pt x="f6" y="f4"/>
                      </a:lnTo>
                      <a:lnTo>
                        <a:pt x="f3" y="f2"/>
                      </a:lnTo>
                      <a:lnTo>
                        <a:pt x="f7" y="f2"/>
                      </a:lnTo>
                      <a:lnTo>
                        <a:pt x="f2" y="f4"/>
                      </a:lnTo>
                      <a:lnTo>
                        <a:pt x="f5" y="f4"/>
                      </a:lnTo>
                      <a:lnTo>
                        <a:pt x="f5" y="f4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A4A6A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0004" tIns="46798" rIns="90004" bIns="46798" anchor="t" anchorCtr="0" compatLnSpc="1"/>
                <a:lstStyle/>
                <a:p>
                  <a:pPr marL="0" marR="0" lvl="0" indent="0" algn="l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EAEAEA"/>
                    </a:solidFill>
                    <a:uFillTx/>
                    <a:latin typeface="Arial" pitchFamily="2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7112157" y="0"/>
                  <a:ext cx="858603" cy="1658877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539"/>
                    <a:gd name="f4" fmla="val 1043"/>
                    <a:gd name="f5" fmla="val 18"/>
                    <a:gd name="f6" fmla="val 42"/>
                    <a:gd name="f7" fmla="val 497"/>
                    <a:gd name="f8" fmla="*/ f0 1 539"/>
                    <a:gd name="f9" fmla="*/ f1 1 1043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539"/>
                    <a:gd name="f16" fmla="*/ f13 1 1043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539" h="1043">
                      <a:moveTo>
                        <a:pt x="f5" y="f4"/>
                      </a:moveTo>
                      <a:lnTo>
                        <a:pt x="f6" y="f4"/>
                      </a:lnTo>
                      <a:lnTo>
                        <a:pt x="f3" y="f2"/>
                      </a:lnTo>
                      <a:lnTo>
                        <a:pt x="f7" y="f2"/>
                      </a:lnTo>
                      <a:lnTo>
                        <a:pt x="f2" y="f4"/>
                      </a:lnTo>
                      <a:lnTo>
                        <a:pt x="f5" y="f4"/>
                      </a:lnTo>
                      <a:lnTo>
                        <a:pt x="f5" y="f4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A4A6A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0004" tIns="46798" rIns="90004" bIns="46798" anchor="t" anchorCtr="0" compatLnSpc="1"/>
                <a:lstStyle/>
                <a:p>
                  <a:pPr marL="0" marR="0" lvl="0" indent="0" algn="l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EAEAEA"/>
                    </a:solidFill>
                    <a:uFillTx/>
                    <a:latin typeface="Arial" pitchFamily="2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7569357" y="0"/>
                  <a:ext cx="1019162" cy="1658877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640"/>
                    <a:gd name="f4" fmla="val 1043"/>
                    <a:gd name="f5" fmla="val 18"/>
                    <a:gd name="f6" fmla="val 42"/>
                    <a:gd name="f7" fmla="val 592"/>
                    <a:gd name="f8" fmla="*/ f0 1 640"/>
                    <a:gd name="f9" fmla="*/ f1 1 1043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640"/>
                    <a:gd name="f16" fmla="*/ f13 1 1043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640" h="1043">
                      <a:moveTo>
                        <a:pt x="f5" y="f4"/>
                      </a:moveTo>
                      <a:lnTo>
                        <a:pt x="f6" y="f4"/>
                      </a:lnTo>
                      <a:lnTo>
                        <a:pt x="f3" y="f2"/>
                      </a:lnTo>
                      <a:lnTo>
                        <a:pt x="f7" y="f2"/>
                      </a:lnTo>
                      <a:lnTo>
                        <a:pt x="f2" y="f4"/>
                      </a:lnTo>
                      <a:lnTo>
                        <a:pt x="f5" y="f4"/>
                      </a:lnTo>
                      <a:lnTo>
                        <a:pt x="f5" y="f4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A4A6A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0004" tIns="46798" rIns="90004" bIns="46798" anchor="t" anchorCtr="0" compatLnSpc="1"/>
                <a:lstStyle/>
                <a:p>
                  <a:pPr marL="0" marR="0" lvl="0" indent="0" algn="l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EAEAEA"/>
                    </a:solidFill>
                    <a:uFillTx/>
                    <a:latin typeface="Arial" pitchFamily="2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8074078" y="76315"/>
                  <a:ext cx="1066684" cy="1582561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670"/>
                    <a:gd name="f4" fmla="val 995"/>
                    <a:gd name="f5" fmla="val 24"/>
                    <a:gd name="f6" fmla="val 48"/>
                    <a:gd name="f7" fmla="val 72"/>
                    <a:gd name="f8" fmla="*/ f0 1 670"/>
                    <a:gd name="f9" fmla="*/ f1 1 995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670"/>
                    <a:gd name="f16" fmla="*/ f13 1 995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670" h="995">
                      <a:moveTo>
                        <a:pt x="f5" y="f4"/>
                      </a:moveTo>
                      <a:lnTo>
                        <a:pt x="f6" y="f4"/>
                      </a:lnTo>
                      <a:lnTo>
                        <a:pt x="f3" y="f7"/>
                      </a:lnTo>
                      <a:lnTo>
                        <a:pt x="f3" y="f2"/>
                      </a:lnTo>
                      <a:lnTo>
                        <a:pt x="f2" y="f4"/>
                      </a:lnTo>
                      <a:lnTo>
                        <a:pt x="f5" y="f4"/>
                      </a:lnTo>
                      <a:lnTo>
                        <a:pt x="f5" y="f4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A4A6A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0004" tIns="46798" rIns="90004" bIns="46798" anchor="t" anchorCtr="0" compatLnSpc="1"/>
                <a:lstStyle/>
                <a:p>
                  <a:pPr marL="0" marR="0" lvl="0" indent="0" algn="l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EAEAEA"/>
                    </a:solidFill>
                    <a:uFillTx/>
                    <a:latin typeface="Arial" pitchFamily="2"/>
                    <a:ea typeface="Microsoft YaHei" pitchFamily="2"/>
                    <a:cs typeface="Lucida Sans" pitchFamily="2"/>
                  </a:endParaRPr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0" y="885962"/>
                <a:ext cx="9140762" cy="772924"/>
                <a:chOff x="0" y="885962"/>
                <a:chExt cx="9140762" cy="772924"/>
              </a:xfrm>
            </p:grpSpPr>
            <p:sp>
              <p:nvSpPr>
                <p:cNvPr id="47" name="Freeform 46"/>
                <p:cNvSpPr/>
                <p:nvPr/>
              </p:nvSpPr>
              <p:spPr>
                <a:xfrm>
                  <a:off x="0" y="980995"/>
                  <a:ext cx="485637" cy="677881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305"/>
                    <a:gd name="f4" fmla="val 426"/>
                    <a:gd name="f5" fmla="val 281"/>
                    <a:gd name="f6" fmla="val 66"/>
                    <a:gd name="f7" fmla="val 251"/>
                    <a:gd name="f8" fmla="*/ f0 1 305"/>
                    <a:gd name="f9" fmla="*/ f1 1 426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305"/>
                    <a:gd name="f16" fmla="*/ f13 1 426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305" h="426">
                      <a:moveTo>
                        <a:pt x="f5" y="f4"/>
                      </a:moveTo>
                      <a:lnTo>
                        <a:pt x="f3" y="f4"/>
                      </a:lnTo>
                      <a:lnTo>
                        <a:pt x="f2" y="f2"/>
                      </a:lnTo>
                      <a:lnTo>
                        <a:pt x="f2" y="f6"/>
                      </a:lnTo>
                      <a:lnTo>
                        <a:pt x="f7" y="f4"/>
                      </a:lnTo>
                      <a:lnTo>
                        <a:pt x="f5" y="f4"/>
                      </a:lnTo>
                      <a:lnTo>
                        <a:pt x="f5" y="f4"/>
                      </a:lnTo>
                      <a:close/>
                    </a:path>
                  </a:pathLst>
                </a:custGeom>
                <a:solidFill>
                  <a:srgbClr val="54547A"/>
                </a:solidFill>
                <a:ln>
                  <a:noFill/>
                  <a:prstDash val="solid"/>
                </a:ln>
              </p:spPr>
              <p:txBody>
                <a:bodyPr vert="horz" wrap="square" lIns="90004" tIns="46798" rIns="90004" bIns="46798" anchor="t" anchorCtr="0" compatLnSpc="1"/>
                <a:lstStyle/>
                <a:p>
                  <a:pPr marL="0" marR="0" lvl="0" indent="0" algn="l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EAEAEA"/>
                    </a:solidFill>
                    <a:uFillTx/>
                    <a:latin typeface="Arial" pitchFamily="2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8588520" y="885962"/>
                  <a:ext cx="552242" cy="772924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347"/>
                    <a:gd name="f4" fmla="val 486"/>
                    <a:gd name="f5" fmla="val 24"/>
                    <a:gd name="f6" fmla="val 48"/>
                    <a:gd name="f7" fmla="val 72"/>
                    <a:gd name="f8" fmla="*/ f0 1 347"/>
                    <a:gd name="f9" fmla="*/ f1 1 486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347"/>
                    <a:gd name="f16" fmla="*/ f13 1 486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347" h="486">
                      <a:moveTo>
                        <a:pt x="f5" y="f4"/>
                      </a:moveTo>
                      <a:lnTo>
                        <a:pt x="f6" y="f4"/>
                      </a:lnTo>
                      <a:lnTo>
                        <a:pt x="f3" y="f7"/>
                      </a:lnTo>
                      <a:lnTo>
                        <a:pt x="f3" y="f2"/>
                      </a:lnTo>
                      <a:lnTo>
                        <a:pt x="f2" y="f4"/>
                      </a:lnTo>
                      <a:lnTo>
                        <a:pt x="f5" y="f4"/>
                      </a:lnTo>
                      <a:lnTo>
                        <a:pt x="f5" y="f4"/>
                      </a:lnTo>
                      <a:close/>
                    </a:path>
                  </a:pathLst>
                </a:custGeom>
                <a:solidFill>
                  <a:srgbClr val="54547A"/>
                </a:solidFill>
                <a:ln>
                  <a:noFill/>
                  <a:prstDash val="solid"/>
                </a:ln>
              </p:spPr>
              <p:txBody>
                <a:bodyPr vert="horz" wrap="square" lIns="90004" tIns="46798" rIns="90004" bIns="46798" anchor="t" anchorCtr="0" compatLnSpc="1"/>
                <a:lstStyle/>
                <a:p>
                  <a:pPr marL="0" marR="0" lvl="0" indent="0" algn="l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EAEAEA"/>
                    </a:solidFill>
                    <a:uFillTx/>
                    <a:latin typeface="Arial" pitchFamily="2"/>
                    <a:ea typeface="Microsoft YaHei" pitchFamily="2"/>
                    <a:cs typeface="Lucida Sans" pitchFamily="2"/>
                  </a:endParaRPr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419042" y="1649522"/>
                <a:ext cx="8255156" cy="5207041"/>
                <a:chOff x="419042" y="1649522"/>
                <a:chExt cx="8255156" cy="5207041"/>
              </a:xfrm>
            </p:grpSpPr>
            <p:sp>
              <p:nvSpPr>
                <p:cNvPr id="50" name="Freeform 49"/>
                <p:cNvSpPr/>
                <p:nvPr/>
              </p:nvSpPr>
              <p:spPr>
                <a:xfrm>
                  <a:off x="4522677" y="1649522"/>
                  <a:ext cx="66961" cy="5207041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42"/>
                    <a:gd name="f4" fmla="val 3273"/>
                    <a:gd name="f5" fmla="val 18"/>
                    <a:gd name="f6" fmla="*/ f0 1 42"/>
                    <a:gd name="f7" fmla="*/ f1 1 3273"/>
                    <a:gd name="f8" fmla="val f2"/>
                    <a:gd name="f9" fmla="val f3"/>
                    <a:gd name="f10" fmla="val f4"/>
                    <a:gd name="f11" fmla="+- f10 0 f8"/>
                    <a:gd name="f12" fmla="+- f9 0 f8"/>
                    <a:gd name="f13" fmla="*/ f12 1 42"/>
                    <a:gd name="f14" fmla="*/ f11 1 3273"/>
                    <a:gd name="f15" fmla="*/ f8 1 f13"/>
                    <a:gd name="f16" fmla="*/ f9 1 f13"/>
                    <a:gd name="f17" fmla="*/ f8 1 f14"/>
                    <a:gd name="f18" fmla="*/ f10 1 f14"/>
                    <a:gd name="f19" fmla="*/ f15 f6 1"/>
                    <a:gd name="f20" fmla="*/ f16 f6 1"/>
                    <a:gd name="f21" fmla="*/ f18 f7 1"/>
                    <a:gd name="f22" fmla="*/ f17 f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9" t="f22" r="f20" b="f21"/>
                  <a:pathLst>
                    <a:path w="42" h="3273">
                      <a:moveTo>
                        <a:pt x="f5" y="f2"/>
                      </a:moveTo>
                      <a:lnTo>
                        <a:pt x="f2" y="f2"/>
                      </a:lnTo>
                      <a:lnTo>
                        <a:pt x="f2" y="f4"/>
                      </a:lnTo>
                      <a:lnTo>
                        <a:pt x="f3" y="f4"/>
                      </a:lnTo>
                      <a:lnTo>
                        <a:pt x="f3" y="f2"/>
                      </a:lnTo>
                      <a:lnTo>
                        <a:pt x="f5" y="f2"/>
                      </a:lnTo>
                      <a:lnTo>
                        <a:pt x="f5" y="f2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A4A6A"/>
                    </a:gs>
                    <a:gs pos="100000">
                      <a:srgbClr val="6B6B99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0004" tIns="46798" rIns="90004" bIns="46798" anchor="t" anchorCtr="0" compatLnSpc="1"/>
                <a:lstStyle/>
                <a:p>
                  <a:pPr marL="0" marR="0" lvl="0" indent="0" algn="l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EAEAEA"/>
                    </a:solidFill>
                    <a:uFillTx/>
                    <a:latin typeface="Arial" pitchFamily="2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3419636" y="1649522"/>
                  <a:ext cx="636477" cy="5207041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400"/>
                    <a:gd name="f4" fmla="val 3273"/>
                    <a:gd name="f5" fmla="val 376"/>
                    <a:gd name="f6" fmla="val 358"/>
                    <a:gd name="f7" fmla="val 41"/>
                    <a:gd name="f8" fmla="*/ f0 1 400"/>
                    <a:gd name="f9" fmla="*/ f1 1 3273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400"/>
                    <a:gd name="f16" fmla="*/ f13 1 3273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400" h="3273">
                      <a:moveTo>
                        <a:pt x="f5" y="f2"/>
                      </a:moveTo>
                      <a:lnTo>
                        <a:pt x="f6" y="f2"/>
                      </a:lnTo>
                      <a:lnTo>
                        <a:pt x="f2" y="f4"/>
                      </a:lnTo>
                      <a:lnTo>
                        <a:pt x="f7" y="f4"/>
                      </a:lnTo>
                      <a:lnTo>
                        <a:pt x="f3" y="f2"/>
                      </a:lnTo>
                      <a:lnTo>
                        <a:pt x="f5" y="f2"/>
                      </a:lnTo>
                      <a:lnTo>
                        <a:pt x="f5" y="f2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A4A6A"/>
                    </a:gs>
                    <a:gs pos="100000">
                      <a:srgbClr val="6B6B99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0004" tIns="46798" rIns="90004" bIns="46798" anchor="t" anchorCtr="0" compatLnSpc="1"/>
                <a:lstStyle/>
                <a:p>
                  <a:pPr marL="0" marR="0" lvl="0" indent="0" algn="l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EAEAEA"/>
                    </a:solidFill>
                    <a:uFillTx/>
                    <a:latin typeface="Arial" pitchFamily="2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52" name="Freeform 51"/>
                <p:cNvSpPr/>
                <p:nvPr/>
              </p:nvSpPr>
              <p:spPr>
                <a:xfrm>
                  <a:off x="2428920" y="1649522"/>
                  <a:ext cx="1074602" cy="5207041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675"/>
                    <a:gd name="f4" fmla="val 3273"/>
                    <a:gd name="f5" fmla="val 657"/>
                    <a:gd name="f6" fmla="val 639"/>
                    <a:gd name="f7" fmla="val 42"/>
                    <a:gd name="f8" fmla="*/ f0 1 675"/>
                    <a:gd name="f9" fmla="*/ f1 1 3273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675"/>
                    <a:gd name="f16" fmla="*/ f13 1 3273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675" h="3273">
                      <a:moveTo>
                        <a:pt x="f5" y="f2"/>
                      </a:moveTo>
                      <a:lnTo>
                        <a:pt x="f6" y="f2"/>
                      </a:lnTo>
                      <a:lnTo>
                        <a:pt x="f2" y="f4"/>
                      </a:lnTo>
                      <a:lnTo>
                        <a:pt x="f7" y="f4"/>
                      </a:lnTo>
                      <a:lnTo>
                        <a:pt x="f3" y="f2"/>
                      </a:lnTo>
                      <a:lnTo>
                        <a:pt x="f5" y="f2"/>
                      </a:lnTo>
                      <a:lnTo>
                        <a:pt x="f5" y="f2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A4A6A"/>
                    </a:gs>
                    <a:gs pos="100000">
                      <a:srgbClr val="6B6B99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0004" tIns="46798" rIns="90004" bIns="46798" anchor="t" anchorCtr="0" compatLnSpc="1"/>
                <a:lstStyle/>
                <a:p>
                  <a:pPr marL="0" marR="0" lvl="0" indent="0" algn="l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EAEAEA"/>
                    </a:solidFill>
                    <a:uFillTx/>
                    <a:latin typeface="Arial" pitchFamily="2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>
                  <a:off x="1390683" y="1649522"/>
                  <a:ext cx="1636556" cy="5207041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031"/>
                    <a:gd name="f4" fmla="val 3280"/>
                    <a:gd name="f5" fmla="val 1013"/>
                    <a:gd name="f6" fmla="val 990"/>
                    <a:gd name="f7" fmla="val 42"/>
                    <a:gd name="f8" fmla="val 4"/>
                    <a:gd name="f9" fmla="*/ f0 1 1031"/>
                    <a:gd name="f10" fmla="*/ f1 1 3280"/>
                    <a:gd name="f11" fmla="val f2"/>
                    <a:gd name="f12" fmla="val f3"/>
                    <a:gd name="f13" fmla="val f4"/>
                    <a:gd name="f14" fmla="+- f13 0 f11"/>
                    <a:gd name="f15" fmla="+- f12 0 f11"/>
                    <a:gd name="f16" fmla="*/ f15 1 1031"/>
                    <a:gd name="f17" fmla="*/ f14 1 3280"/>
                    <a:gd name="f18" fmla="*/ f11 1 f16"/>
                    <a:gd name="f19" fmla="*/ f12 1 f16"/>
                    <a:gd name="f20" fmla="*/ f11 1 f17"/>
                    <a:gd name="f21" fmla="*/ f13 1 f17"/>
                    <a:gd name="f22" fmla="*/ f18 f9 1"/>
                    <a:gd name="f23" fmla="*/ f19 f9 1"/>
                    <a:gd name="f24" fmla="*/ f21 f10 1"/>
                    <a:gd name="f25" fmla="*/ f20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2" t="f25" r="f23" b="f24"/>
                  <a:pathLst>
                    <a:path w="1031" h="3280">
                      <a:moveTo>
                        <a:pt x="f5" y="f2"/>
                      </a:moveTo>
                      <a:lnTo>
                        <a:pt x="f6" y="f2"/>
                      </a:lnTo>
                      <a:lnTo>
                        <a:pt x="f2" y="f4"/>
                      </a:lnTo>
                      <a:lnTo>
                        <a:pt x="f7" y="f4"/>
                      </a:lnTo>
                      <a:lnTo>
                        <a:pt x="f3" y="f8"/>
                      </a:lnTo>
                      <a:lnTo>
                        <a:pt x="f5" y="f2"/>
                      </a:lnTo>
                      <a:lnTo>
                        <a:pt x="f5" y="f2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A4A6A"/>
                    </a:gs>
                    <a:gs pos="100000">
                      <a:srgbClr val="6B6B99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0004" tIns="46798" rIns="90004" bIns="46798" anchor="t" anchorCtr="0" compatLnSpc="1"/>
                <a:lstStyle/>
                <a:p>
                  <a:pPr marL="0" marR="0" lvl="0" indent="0" algn="l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EAEAEA"/>
                    </a:solidFill>
                    <a:uFillTx/>
                    <a:latin typeface="Arial" pitchFamily="2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419042" y="1649522"/>
                  <a:ext cx="2094122" cy="5207041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319"/>
                    <a:gd name="f4" fmla="val 3280"/>
                    <a:gd name="f5" fmla="val 1296"/>
                    <a:gd name="f6" fmla="val 1278"/>
                    <a:gd name="f7" fmla="val 42"/>
                    <a:gd name="f8" fmla="val 5"/>
                    <a:gd name="f9" fmla="*/ f0 1 1319"/>
                    <a:gd name="f10" fmla="*/ f1 1 3280"/>
                    <a:gd name="f11" fmla="val f2"/>
                    <a:gd name="f12" fmla="val f3"/>
                    <a:gd name="f13" fmla="val f4"/>
                    <a:gd name="f14" fmla="+- f13 0 f11"/>
                    <a:gd name="f15" fmla="+- f12 0 f11"/>
                    <a:gd name="f16" fmla="*/ f15 1 1319"/>
                    <a:gd name="f17" fmla="*/ f14 1 3280"/>
                    <a:gd name="f18" fmla="*/ f11 1 f16"/>
                    <a:gd name="f19" fmla="*/ f12 1 f16"/>
                    <a:gd name="f20" fmla="*/ f11 1 f17"/>
                    <a:gd name="f21" fmla="*/ f13 1 f17"/>
                    <a:gd name="f22" fmla="*/ f18 f9 1"/>
                    <a:gd name="f23" fmla="*/ f19 f9 1"/>
                    <a:gd name="f24" fmla="*/ f21 f10 1"/>
                    <a:gd name="f25" fmla="*/ f20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2" t="f25" r="f23" b="f24"/>
                  <a:pathLst>
                    <a:path w="1319" h="3280">
                      <a:moveTo>
                        <a:pt x="f5" y="f2"/>
                      </a:moveTo>
                      <a:lnTo>
                        <a:pt x="f6" y="f2"/>
                      </a:lnTo>
                      <a:lnTo>
                        <a:pt x="f2" y="f4"/>
                      </a:lnTo>
                      <a:lnTo>
                        <a:pt x="f7" y="f4"/>
                      </a:lnTo>
                      <a:lnTo>
                        <a:pt x="f3" y="f8"/>
                      </a:lnTo>
                      <a:lnTo>
                        <a:pt x="f5" y="f2"/>
                      </a:lnTo>
                      <a:lnTo>
                        <a:pt x="f5" y="f2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A4A6A"/>
                    </a:gs>
                    <a:gs pos="100000">
                      <a:srgbClr val="6B6B99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0004" tIns="46798" rIns="90004" bIns="46798" anchor="t" anchorCtr="0" compatLnSpc="1"/>
                <a:lstStyle/>
                <a:p>
                  <a:pPr marL="0" marR="0" lvl="0" indent="0" algn="l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EAEAEA"/>
                    </a:solidFill>
                    <a:uFillTx/>
                    <a:latin typeface="Arial" pitchFamily="2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>
                  <a:off x="5065556" y="1649522"/>
                  <a:ext cx="638278" cy="5207041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401"/>
                    <a:gd name="f4" fmla="val 3273"/>
                    <a:gd name="f5" fmla="val 18"/>
                    <a:gd name="f6" fmla="val 359"/>
                    <a:gd name="f7" fmla="val 42"/>
                    <a:gd name="f8" fmla="*/ f0 1 401"/>
                    <a:gd name="f9" fmla="*/ f1 1 3273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401"/>
                    <a:gd name="f16" fmla="*/ f13 1 3273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401" h="3273">
                      <a:moveTo>
                        <a:pt x="f5" y="f2"/>
                      </a:moveTo>
                      <a:lnTo>
                        <a:pt x="f2" y="f2"/>
                      </a:lnTo>
                      <a:lnTo>
                        <a:pt x="f6" y="f4"/>
                      </a:lnTo>
                      <a:lnTo>
                        <a:pt x="f3" y="f4"/>
                      </a:lnTo>
                      <a:lnTo>
                        <a:pt x="f7" y="f2"/>
                      </a:lnTo>
                      <a:lnTo>
                        <a:pt x="f5" y="f2"/>
                      </a:lnTo>
                      <a:lnTo>
                        <a:pt x="f5" y="f2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A4A6A"/>
                    </a:gs>
                    <a:gs pos="100000">
                      <a:srgbClr val="6B6B99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0004" tIns="46798" rIns="90004" bIns="46798" anchor="t" anchorCtr="0" compatLnSpc="1"/>
                <a:lstStyle/>
                <a:p>
                  <a:pPr marL="0" marR="0" lvl="0" indent="0" algn="l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EAEAEA"/>
                    </a:solidFill>
                    <a:uFillTx/>
                    <a:latin typeface="Arial" pitchFamily="2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5608801" y="1649522"/>
                  <a:ext cx="1074602" cy="5207041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675"/>
                    <a:gd name="f4" fmla="val 3273"/>
                    <a:gd name="f5" fmla="val 18"/>
                    <a:gd name="f6" fmla="val 640"/>
                    <a:gd name="f7" fmla="val 36"/>
                    <a:gd name="f8" fmla="*/ f0 1 675"/>
                    <a:gd name="f9" fmla="*/ f1 1 3273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675"/>
                    <a:gd name="f16" fmla="*/ f13 1 3273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675" h="3273">
                      <a:moveTo>
                        <a:pt x="f5" y="f2"/>
                      </a:moveTo>
                      <a:lnTo>
                        <a:pt x="f2" y="f2"/>
                      </a:lnTo>
                      <a:lnTo>
                        <a:pt x="f6" y="f4"/>
                      </a:lnTo>
                      <a:lnTo>
                        <a:pt x="f3" y="f4"/>
                      </a:lnTo>
                      <a:lnTo>
                        <a:pt x="f7" y="f2"/>
                      </a:lnTo>
                      <a:lnTo>
                        <a:pt x="f5" y="f2"/>
                      </a:lnTo>
                      <a:lnTo>
                        <a:pt x="f5" y="f2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A4A6A"/>
                    </a:gs>
                    <a:gs pos="100000">
                      <a:srgbClr val="6B6B99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0004" tIns="46798" rIns="90004" bIns="46798" anchor="t" anchorCtr="0" compatLnSpc="1"/>
                <a:lstStyle/>
                <a:p>
                  <a:pPr marL="0" marR="0" lvl="0" indent="0" algn="l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EAEAEA"/>
                    </a:solidFill>
                    <a:uFillTx/>
                    <a:latin typeface="Arial" pitchFamily="2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57" name="Freeform 56"/>
                <p:cNvSpPr/>
                <p:nvPr/>
              </p:nvSpPr>
              <p:spPr>
                <a:xfrm>
                  <a:off x="6067437" y="1649522"/>
                  <a:ext cx="1644475" cy="5207041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036"/>
                    <a:gd name="f4" fmla="val 3280"/>
                    <a:gd name="f5" fmla="val 23"/>
                    <a:gd name="f6" fmla="val 5"/>
                    <a:gd name="f7" fmla="val 994"/>
                    <a:gd name="f8" fmla="val 41"/>
                    <a:gd name="f9" fmla="*/ f0 1 1036"/>
                    <a:gd name="f10" fmla="*/ f1 1 3280"/>
                    <a:gd name="f11" fmla="val f2"/>
                    <a:gd name="f12" fmla="val f3"/>
                    <a:gd name="f13" fmla="val f4"/>
                    <a:gd name="f14" fmla="+- f13 0 f11"/>
                    <a:gd name="f15" fmla="+- f12 0 f11"/>
                    <a:gd name="f16" fmla="*/ f15 1 1036"/>
                    <a:gd name="f17" fmla="*/ f14 1 3280"/>
                    <a:gd name="f18" fmla="*/ f11 1 f16"/>
                    <a:gd name="f19" fmla="*/ f12 1 f16"/>
                    <a:gd name="f20" fmla="*/ f11 1 f17"/>
                    <a:gd name="f21" fmla="*/ f13 1 f17"/>
                    <a:gd name="f22" fmla="*/ f18 f9 1"/>
                    <a:gd name="f23" fmla="*/ f19 f9 1"/>
                    <a:gd name="f24" fmla="*/ f21 f10 1"/>
                    <a:gd name="f25" fmla="*/ f20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2" t="f25" r="f23" b="f24"/>
                  <a:pathLst>
                    <a:path w="1036" h="3280">
                      <a:moveTo>
                        <a:pt x="f5" y="f2"/>
                      </a:moveTo>
                      <a:lnTo>
                        <a:pt x="f2" y="f6"/>
                      </a:lnTo>
                      <a:lnTo>
                        <a:pt x="f7" y="f4"/>
                      </a:lnTo>
                      <a:lnTo>
                        <a:pt x="f3" y="f4"/>
                      </a:lnTo>
                      <a:lnTo>
                        <a:pt x="f8" y="f2"/>
                      </a:lnTo>
                      <a:lnTo>
                        <a:pt x="f5" y="f2"/>
                      </a:lnTo>
                      <a:lnTo>
                        <a:pt x="f5" y="f2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A4A6A"/>
                    </a:gs>
                    <a:gs pos="100000">
                      <a:srgbClr val="6B6B99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0004" tIns="46798" rIns="90004" bIns="46798" anchor="t" anchorCtr="0" compatLnSpc="1"/>
                <a:lstStyle/>
                <a:p>
                  <a:pPr marL="0" marR="0" lvl="0" indent="0" algn="l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EAEAEA"/>
                    </a:solidFill>
                    <a:uFillTx/>
                    <a:latin typeface="Arial" pitchFamily="2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>
                  <a:off x="6567476" y="1649522"/>
                  <a:ext cx="2106722" cy="5207041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327"/>
                    <a:gd name="f4" fmla="val 3280"/>
                    <a:gd name="f5" fmla="val 20"/>
                    <a:gd name="f6" fmla="val 7"/>
                    <a:gd name="f7" fmla="val 1285"/>
                    <a:gd name="f8" fmla="val 43"/>
                    <a:gd name="f9" fmla="*/ f0 1 1327"/>
                    <a:gd name="f10" fmla="*/ f1 1 3280"/>
                    <a:gd name="f11" fmla="val f2"/>
                    <a:gd name="f12" fmla="val f3"/>
                    <a:gd name="f13" fmla="val f4"/>
                    <a:gd name="f14" fmla="+- f13 0 f11"/>
                    <a:gd name="f15" fmla="+- f12 0 f11"/>
                    <a:gd name="f16" fmla="*/ f15 1 1327"/>
                    <a:gd name="f17" fmla="*/ f14 1 3280"/>
                    <a:gd name="f18" fmla="*/ f11 1 f16"/>
                    <a:gd name="f19" fmla="*/ f12 1 f16"/>
                    <a:gd name="f20" fmla="*/ f11 1 f17"/>
                    <a:gd name="f21" fmla="*/ f13 1 f17"/>
                    <a:gd name="f22" fmla="*/ f18 f9 1"/>
                    <a:gd name="f23" fmla="*/ f19 f9 1"/>
                    <a:gd name="f24" fmla="*/ f21 f10 1"/>
                    <a:gd name="f25" fmla="*/ f20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2" t="f25" r="f23" b="f24"/>
                  <a:pathLst>
                    <a:path w="1327" h="3280">
                      <a:moveTo>
                        <a:pt x="f5" y="f2"/>
                      </a:moveTo>
                      <a:lnTo>
                        <a:pt x="f2" y="f6"/>
                      </a:lnTo>
                      <a:lnTo>
                        <a:pt x="f7" y="f4"/>
                      </a:lnTo>
                      <a:lnTo>
                        <a:pt x="f3" y="f4"/>
                      </a:lnTo>
                      <a:lnTo>
                        <a:pt x="f8" y="f2"/>
                      </a:lnTo>
                      <a:lnTo>
                        <a:pt x="f5" y="f2"/>
                      </a:lnTo>
                      <a:lnTo>
                        <a:pt x="f5" y="f2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A4A6A"/>
                    </a:gs>
                    <a:gs pos="100000">
                      <a:srgbClr val="6B6B99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0004" tIns="46798" rIns="90004" bIns="46798" anchor="t" anchorCtr="0" compatLnSpc="1"/>
                <a:lstStyle/>
                <a:p>
                  <a:pPr marL="0" marR="0" lvl="0" indent="0" algn="l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EAEAEA"/>
                    </a:solidFill>
                    <a:uFillTx/>
                    <a:latin typeface="Arial" pitchFamily="2"/>
                    <a:ea typeface="Microsoft YaHei" pitchFamily="2"/>
                    <a:cs typeface="Lucida Sans" pitchFamily="2"/>
                  </a:endParaRPr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0" y="1649522"/>
                <a:ext cx="1990804" cy="417815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54"/>
                  <a:gd name="f4" fmla="val 2632"/>
                  <a:gd name="f5" fmla="val 1236"/>
                  <a:gd name="f6" fmla="val 1212"/>
                  <a:gd name="f7" fmla="val 2542"/>
                  <a:gd name="f8" fmla="val 7"/>
                  <a:gd name="f9" fmla="*/ f0 1 1254"/>
                  <a:gd name="f10" fmla="*/ f1 1 2632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1254"/>
                  <a:gd name="f17" fmla="*/ f14 1 2632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1254" h="2632">
                    <a:moveTo>
                      <a:pt x="f5" y="f2"/>
                    </a:moveTo>
                    <a:lnTo>
                      <a:pt x="f6" y="f2"/>
                    </a:lnTo>
                    <a:lnTo>
                      <a:pt x="f2" y="f7"/>
                    </a:lnTo>
                    <a:lnTo>
                      <a:pt x="f2" y="f4"/>
                    </a:lnTo>
                    <a:lnTo>
                      <a:pt x="f3" y="f8"/>
                    </a:lnTo>
                    <a:lnTo>
                      <a:pt x="f5" y="f2"/>
                    </a:lnTo>
                    <a:lnTo>
                      <a:pt x="f5" y="f2"/>
                    </a:lnTo>
                    <a:close/>
                  </a:path>
                </a:pathLst>
              </a:custGeom>
              <a:gradFill>
                <a:gsLst>
                  <a:gs pos="0">
                    <a:srgbClr val="4A4A6A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4" tIns="46798" rIns="90004" bIns="46798" anchor="t" anchorCtr="0" compatLnSpc="1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EAEAEA"/>
                  </a:solidFill>
                  <a:uFillTx/>
                  <a:latin typeface="Arial" pitchFamily="2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0" y="1649522"/>
                <a:ext cx="1504800" cy="266040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48"/>
                  <a:gd name="f4" fmla="val 1676"/>
                  <a:gd name="f5" fmla="val 930"/>
                  <a:gd name="f6" fmla="val 906"/>
                  <a:gd name="f7" fmla="val 1593"/>
                  <a:gd name="f8" fmla="val 5"/>
                  <a:gd name="f9" fmla="*/ f0 1 948"/>
                  <a:gd name="f10" fmla="*/ f1 1 1676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948"/>
                  <a:gd name="f17" fmla="*/ f14 1 1676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948" h="1676">
                    <a:moveTo>
                      <a:pt x="f5" y="f2"/>
                    </a:moveTo>
                    <a:lnTo>
                      <a:pt x="f6" y="f2"/>
                    </a:lnTo>
                    <a:lnTo>
                      <a:pt x="f2" y="f7"/>
                    </a:lnTo>
                    <a:lnTo>
                      <a:pt x="f2" y="f4"/>
                    </a:lnTo>
                    <a:lnTo>
                      <a:pt x="f3" y="f8"/>
                    </a:lnTo>
                    <a:lnTo>
                      <a:pt x="f5" y="f2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54547A"/>
              </a:solidFill>
              <a:ln>
                <a:noFill/>
                <a:prstDash val="solid"/>
              </a:ln>
            </p:spPr>
            <p:txBody>
              <a:bodyPr vert="horz" wrap="square" lIns="90004" tIns="46798" rIns="90004" bIns="46798" anchor="t" anchorCtr="0" compatLnSpc="1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EAEAEA"/>
                  </a:solidFill>
                  <a:uFillTx/>
                  <a:latin typeface="Arial" pitchFamily="2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0" y="1649522"/>
                <a:ext cx="998643" cy="148751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29"/>
                  <a:gd name="f4" fmla="val 937"/>
                  <a:gd name="f5" fmla="val 606"/>
                  <a:gd name="f6" fmla="val 582"/>
                  <a:gd name="f7" fmla="val 871"/>
                  <a:gd name="f8" fmla="val 4"/>
                  <a:gd name="f9" fmla="*/ f0 1 629"/>
                  <a:gd name="f10" fmla="*/ f1 1 937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629"/>
                  <a:gd name="f17" fmla="*/ f14 1 937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629" h="937">
                    <a:moveTo>
                      <a:pt x="f5" y="f2"/>
                    </a:moveTo>
                    <a:lnTo>
                      <a:pt x="f6" y="f2"/>
                    </a:lnTo>
                    <a:lnTo>
                      <a:pt x="f2" y="f7"/>
                    </a:lnTo>
                    <a:lnTo>
                      <a:pt x="f2" y="f4"/>
                    </a:lnTo>
                    <a:lnTo>
                      <a:pt x="f3" y="f8"/>
                    </a:lnTo>
                    <a:lnTo>
                      <a:pt x="f5" y="f2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54547A"/>
              </a:solidFill>
              <a:ln>
                <a:noFill/>
                <a:prstDash val="solid"/>
              </a:ln>
            </p:spPr>
            <p:txBody>
              <a:bodyPr vert="horz" wrap="square" lIns="90004" tIns="46798" rIns="90004" bIns="46798" anchor="t" anchorCtr="0" compatLnSpc="1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EAEAEA"/>
                  </a:solidFill>
                  <a:uFillTx/>
                  <a:latin typeface="Arial" pitchFamily="2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0" y="1649522"/>
                <a:ext cx="484202" cy="67788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05"/>
                  <a:gd name="f4" fmla="val 427"/>
                  <a:gd name="f5" fmla="val 282"/>
                  <a:gd name="f6" fmla="val 252"/>
                  <a:gd name="f7" fmla="val 361"/>
                  <a:gd name="f8" fmla="val 5"/>
                  <a:gd name="f9" fmla="*/ f0 1 305"/>
                  <a:gd name="f10" fmla="*/ f1 1 427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305"/>
                  <a:gd name="f17" fmla="*/ f14 1 427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305" h="427">
                    <a:moveTo>
                      <a:pt x="f5" y="f2"/>
                    </a:moveTo>
                    <a:lnTo>
                      <a:pt x="f6" y="f2"/>
                    </a:lnTo>
                    <a:lnTo>
                      <a:pt x="f2" y="f7"/>
                    </a:lnTo>
                    <a:lnTo>
                      <a:pt x="f2" y="f4"/>
                    </a:lnTo>
                    <a:lnTo>
                      <a:pt x="f3" y="f8"/>
                    </a:lnTo>
                    <a:lnTo>
                      <a:pt x="f5" y="f2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54547A"/>
              </a:solidFill>
              <a:ln>
                <a:noFill/>
                <a:prstDash val="solid"/>
              </a:ln>
            </p:spPr>
            <p:txBody>
              <a:bodyPr vert="horz" wrap="square" lIns="90004" tIns="46798" rIns="90004" bIns="46798" anchor="t" anchorCtr="0" compatLnSpc="1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EAEAEA"/>
                  </a:solidFill>
                  <a:uFillTx/>
                  <a:latin typeface="Arial" pitchFamily="2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7113602" y="1649522"/>
                <a:ext cx="2027160" cy="426383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77"/>
                  <a:gd name="f4" fmla="val 2686"/>
                  <a:gd name="f5" fmla="val 41"/>
                  <a:gd name="f6" fmla="val 17"/>
                  <a:gd name="f7" fmla="val 4"/>
                  <a:gd name="f8" fmla="val 2596"/>
                  <a:gd name="f9" fmla="*/ f0 1 1277"/>
                  <a:gd name="f10" fmla="*/ f1 1 2686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1277"/>
                  <a:gd name="f17" fmla="*/ f14 1 2686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1277" h="2686">
                    <a:moveTo>
                      <a:pt x="f5" y="f2"/>
                    </a:moveTo>
                    <a:lnTo>
                      <a:pt x="f6" y="f2"/>
                    </a:lnTo>
                    <a:lnTo>
                      <a:pt x="f2" y="f7"/>
                    </a:lnTo>
                    <a:lnTo>
                      <a:pt x="f3" y="f4"/>
                    </a:lnTo>
                    <a:lnTo>
                      <a:pt x="f3" y="f8"/>
                    </a:lnTo>
                    <a:lnTo>
                      <a:pt x="f5" y="f2"/>
                    </a:lnTo>
                    <a:lnTo>
                      <a:pt x="f5" y="f2"/>
                    </a:lnTo>
                    <a:close/>
                  </a:path>
                </a:pathLst>
              </a:custGeom>
              <a:gradFill>
                <a:gsLst>
                  <a:gs pos="0">
                    <a:srgbClr val="4A4A6A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4" tIns="46798" rIns="90004" bIns="46798" anchor="t" anchorCtr="0" compatLnSpc="1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EAEAEA"/>
                  </a:solidFill>
                  <a:uFillTx/>
                  <a:latin typeface="Arial" pitchFamily="2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7572237" y="1649522"/>
                <a:ext cx="1568516" cy="274643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88"/>
                  <a:gd name="f4" fmla="val 1730"/>
                  <a:gd name="f5" fmla="val 16"/>
                  <a:gd name="f6" fmla="val 7"/>
                  <a:gd name="f7" fmla="val 1653"/>
                  <a:gd name="f8" fmla="val 40"/>
                  <a:gd name="f9" fmla="*/ f0 1 988"/>
                  <a:gd name="f10" fmla="*/ f1 1 1730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988"/>
                  <a:gd name="f17" fmla="*/ f14 1 1730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988" h="1730">
                    <a:moveTo>
                      <a:pt x="f5" y="f2"/>
                    </a:moveTo>
                    <a:lnTo>
                      <a:pt x="f2" y="f6"/>
                    </a:lnTo>
                    <a:lnTo>
                      <a:pt x="f3" y="f4"/>
                    </a:lnTo>
                    <a:lnTo>
                      <a:pt x="f3" y="f7"/>
                    </a:lnTo>
                    <a:lnTo>
                      <a:pt x="f8" y="f2"/>
                    </a:lnTo>
                    <a:lnTo>
                      <a:pt x="f5" y="f2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54547A"/>
              </a:solidFill>
              <a:ln>
                <a:noFill/>
                <a:prstDash val="solid"/>
              </a:ln>
            </p:spPr>
            <p:txBody>
              <a:bodyPr vert="horz" wrap="square" lIns="90004" tIns="46798" rIns="90004" bIns="46798" anchor="t" anchorCtr="0" compatLnSpc="1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EAEAEA"/>
                  </a:solidFill>
                  <a:uFillTx/>
                  <a:latin typeface="Arial" pitchFamily="2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8077315" y="1649522"/>
                <a:ext cx="1063438" cy="158256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70"/>
                  <a:gd name="f4" fmla="val 997"/>
                  <a:gd name="f5" fmla="val 22"/>
                  <a:gd name="f6" fmla="val 4"/>
                  <a:gd name="f7" fmla="val 925"/>
                  <a:gd name="f8" fmla="val 46"/>
                  <a:gd name="f9" fmla="*/ f0 1 670"/>
                  <a:gd name="f10" fmla="*/ f1 1 997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670"/>
                  <a:gd name="f17" fmla="*/ f14 1 997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670" h="997">
                    <a:moveTo>
                      <a:pt x="f5" y="f2"/>
                    </a:moveTo>
                    <a:lnTo>
                      <a:pt x="f2" y="f6"/>
                    </a:lnTo>
                    <a:lnTo>
                      <a:pt x="f3" y="f4"/>
                    </a:lnTo>
                    <a:lnTo>
                      <a:pt x="f3" y="f7"/>
                    </a:lnTo>
                    <a:lnTo>
                      <a:pt x="f8" y="f2"/>
                    </a:lnTo>
                    <a:lnTo>
                      <a:pt x="f5" y="f2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54547A"/>
              </a:solidFill>
              <a:ln>
                <a:noFill/>
                <a:prstDash val="solid"/>
              </a:ln>
            </p:spPr>
            <p:txBody>
              <a:bodyPr vert="horz" wrap="square" lIns="90004" tIns="46798" rIns="90004" bIns="46798" anchor="t" anchorCtr="0" compatLnSpc="1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EAEAEA"/>
                  </a:solidFill>
                  <a:uFillTx/>
                  <a:latin typeface="Arial" pitchFamily="2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8591400" y="1649522"/>
                <a:ext cx="549362" cy="77292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"/>
                  <a:gd name="f4" fmla="val 487"/>
                  <a:gd name="f5" fmla="val 22"/>
                  <a:gd name="f6" fmla="val 7"/>
                  <a:gd name="f7" fmla="val 415"/>
                  <a:gd name="f8" fmla="val 46"/>
                  <a:gd name="f9" fmla="*/ f0 1 346"/>
                  <a:gd name="f10" fmla="*/ f1 1 487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346"/>
                  <a:gd name="f17" fmla="*/ f14 1 487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346" h="487">
                    <a:moveTo>
                      <a:pt x="f5" y="f2"/>
                    </a:moveTo>
                    <a:lnTo>
                      <a:pt x="f2" y="f6"/>
                    </a:lnTo>
                    <a:lnTo>
                      <a:pt x="f3" y="f4"/>
                    </a:lnTo>
                    <a:lnTo>
                      <a:pt x="f3" y="f7"/>
                    </a:lnTo>
                    <a:lnTo>
                      <a:pt x="f8" y="f2"/>
                    </a:lnTo>
                    <a:lnTo>
                      <a:pt x="f5" y="f2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54547A"/>
              </a:solidFill>
              <a:ln>
                <a:noFill/>
                <a:prstDash val="solid"/>
              </a:ln>
            </p:spPr>
            <p:txBody>
              <a:bodyPr vert="horz" wrap="square" lIns="90004" tIns="46798" rIns="90004" bIns="46798" anchor="t" anchorCtr="0" compatLnSpc="1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EAEAEA"/>
                  </a:solidFill>
                  <a:uFillTx/>
                  <a:latin typeface="Arial" pitchFamily="2"/>
                  <a:ea typeface="Microsoft YaHei" pitchFamily="2"/>
                  <a:cs typeface="Lucida Sans" pitchFamily="2"/>
                </a:endParaRPr>
              </a:p>
            </p:txBody>
          </p:sp>
        </p:grpSp>
      </p:grpSp>
      <p:sp>
        <p:nvSpPr>
          <p:cNvPr id="67" name="Title Placeholder 66"/>
          <p:cNvSpPr txBox="1">
            <a:spLocks noGrp="1"/>
          </p:cNvSpPr>
          <p:nvPr>
            <p:ph type="title"/>
          </p:nvPr>
        </p:nvSpPr>
        <p:spPr>
          <a:xfrm>
            <a:off x="455398" y="272518"/>
            <a:ext cx="8226363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1" compatLnSpc="1"/>
          <a:lstStyle/>
          <a:p>
            <a:pPr lvl="0"/>
            <a:endParaRPr lang="en-US"/>
          </a:p>
        </p:txBody>
      </p:sp>
      <p:sp>
        <p:nvSpPr>
          <p:cNvPr id="68" name="Date Placeholder 67"/>
          <p:cNvSpPr txBox="1">
            <a:spLocks noGrp="1"/>
          </p:cNvSpPr>
          <p:nvPr>
            <p:ph type="dt" sz="half" idx="2"/>
          </p:nvPr>
        </p:nvSpPr>
        <p:spPr>
          <a:xfrm>
            <a:off x="455398" y="6241676"/>
            <a:ext cx="2130122" cy="474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000" b="0" i="0" u="none" strike="noStrike" kern="1200" cap="none" spc="0" baseline="0">
                <a:solidFill>
                  <a:srgbClr val="EAEAEA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Arial" pitchFamily="2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9" name="Footer Placeholder 68"/>
          <p:cNvSpPr txBox="1">
            <a:spLocks noGrp="1"/>
          </p:cNvSpPr>
          <p:nvPr>
            <p:ph type="ftr" sz="quarter" idx="3"/>
          </p:nvPr>
        </p:nvSpPr>
        <p:spPr>
          <a:xfrm>
            <a:off x="3124075" y="6241676"/>
            <a:ext cx="2895840" cy="474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000" b="0" i="0" u="none" strike="noStrike" kern="1200" cap="none" spc="0" baseline="0">
                <a:solidFill>
                  <a:srgbClr val="EAEAEA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Arial" pitchFamily="2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0" name="Slide Number Placeholder 69"/>
          <p:cNvSpPr txBox="1">
            <a:spLocks noGrp="1"/>
          </p:cNvSpPr>
          <p:nvPr>
            <p:ph type="sldNum" sz="quarter" idx="4"/>
          </p:nvPr>
        </p:nvSpPr>
        <p:spPr>
          <a:xfrm>
            <a:off x="6553084" y="6241676"/>
            <a:ext cx="2130478" cy="474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000" b="0" i="0" u="none" strike="noStrike" kern="1200" cap="none" spc="0" baseline="0">
                <a:solidFill>
                  <a:srgbClr val="EAEAEA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Arial" pitchFamily="2"/>
                <a:ea typeface="Microsoft YaHei" pitchFamily="2"/>
                <a:cs typeface="Lucida Sans" pitchFamily="2"/>
              </a:defRPr>
            </a:lvl1pPr>
          </a:lstStyle>
          <a:p>
            <a:pPr lvl="0"/>
            <a:fld id="{20302DAF-5F16-4B55-B7EB-BA9E30D5F8DB}" type="slidenum">
              <a:rPr/>
              <a:pPr lvl="0"/>
              <a:t>‹#›</a:t>
            </a:fld>
            <a:endParaRPr lang="en-US"/>
          </a:p>
        </p:txBody>
      </p:sp>
      <p:sp>
        <p:nvSpPr>
          <p:cNvPr id="71" name="Text Placeholder 70"/>
          <p:cNvSpPr txBox="1">
            <a:spLocks noGrp="1"/>
          </p:cNvSpPr>
          <p:nvPr>
            <p:ph type="body" idx="1"/>
          </p:nvPr>
        </p:nvSpPr>
        <p:spPr>
          <a:xfrm>
            <a:off x="455398" y="1598764"/>
            <a:ext cx="8226363" cy="44971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en-US" sz="4400" b="0" i="0" u="none" strike="noStrike" kern="0" cap="none" spc="0" baseline="0">
          <a:solidFill>
            <a:srgbClr val="CCECFF"/>
          </a:solidFill>
          <a:effectLst>
            <a:outerShdw dist="17962" dir="2700000">
              <a:srgbClr val="000000"/>
            </a:outerShdw>
          </a:effectLst>
          <a:highlight>
            <a:scrgbClr r="0" g="0" b="0">
              <a:alpha val="0"/>
            </a:scrgbClr>
          </a:highlight>
          <a:uFillTx/>
          <a:latin typeface="Arial" pitchFamily="2"/>
          <a:ea typeface="Microsoft YaHei" pitchFamily="2"/>
        </a:defRPr>
      </a:lvl1pPr>
    </p:titleStyle>
    <p:bodyStyle>
      <a:lvl1pPr marL="342717" marR="0" lvl="0" indent="-342717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Clr>
          <a:srgbClr val="CCECFF"/>
        </a:buClr>
        <a:buSzPct val="115000"/>
        <a:buFont typeface="Wingdings" pitchFamily="2"/>
        <a:buChar char=""/>
        <a:tabLst>
          <a:tab pos="571317" algn="l"/>
          <a:tab pos="1485717" algn="l"/>
          <a:tab pos="2400117" algn="l"/>
          <a:tab pos="3314517" algn="l"/>
          <a:tab pos="4228917" algn="l"/>
          <a:tab pos="5143317" algn="l"/>
          <a:tab pos="6057717" algn="l"/>
          <a:tab pos="6972117" algn="l"/>
          <a:tab pos="7886517" algn="l"/>
          <a:tab pos="8800917" algn="l"/>
          <a:tab pos="9715317" algn="l"/>
        </a:tabLst>
        <a:defRPr lang="en-US" sz="3200" b="0" i="0" u="none" strike="noStrike" kern="0" cap="none" spc="0" baseline="0">
          <a:solidFill>
            <a:srgbClr val="EAEAEA"/>
          </a:solidFill>
          <a:effectLst>
            <a:outerShdw dist="17962" dir="2700000">
              <a:srgbClr val="000000"/>
            </a:outerShdw>
          </a:effectLst>
          <a:highlight>
            <a:scrgbClr r="0" g="0" b="0">
              <a:alpha val="0"/>
            </a:scrgbClr>
          </a:highlight>
          <a:uFillTx/>
          <a:latin typeface="Arial" pitchFamily="2"/>
          <a:ea typeface="Microsoft YaHei" pitchFamily="2"/>
          <a:cs typeface="Lucida Sans" pitchFamily="2"/>
        </a:defRPr>
      </a:lvl1pPr>
      <a:lvl2pPr marL="742675" marR="0" lvl="1" indent="-285475" algn="l" defTabSz="914400" rtl="0" fontAlgn="auto" hangingPunct="1">
        <a:lnSpc>
          <a:spcPct val="100000"/>
        </a:lnSpc>
        <a:spcBef>
          <a:spcPts val="695"/>
        </a:spcBef>
        <a:spcAft>
          <a:spcPts val="0"/>
        </a:spcAft>
        <a:buClr>
          <a:srgbClr val="EAEAEA"/>
        </a:buClr>
        <a:buSzPct val="100000"/>
        <a:buFont typeface="Wingdings" pitchFamily="2"/>
        <a:buChar char=""/>
        <a:tabLst>
          <a:tab pos="171358" algn="l"/>
          <a:tab pos="1085757" algn="l"/>
          <a:tab pos="2000157" algn="l"/>
          <a:tab pos="2914557" algn="l"/>
          <a:tab pos="3828957" algn="l"/>
          <a:tab pos="4743357" algn="l"/>
          <a:tab pos="5657757" algn="l"/>
          <a:tab pos="6572157" algn="l"/>
          <a:tab pos="7486557" algn="l"/>
          <a:tab pos="8400957" algn="l"/>
          <a:tab pos="9315357" algn="l"/>
        </a:tabLst>
        <a:defRPr lang="en-US" sz="2800" b="0" i="0" u="none" strike="noStrike" kern="0" cap="none" spc="0" baseline="0">
          <a:solidFill>
            <a:srgbClr val="EAEAEA"/>
          </a:solidFill>
          <a:effectLst>
            <a:outerShdw dist="17962" dir="2700000">
              <a:srgbClr val="000000"/>
            </a:outerShdw>
          </a:effectLst>
          <a:highlight>
            <a:scrgbClr r="0" g="0" b="0">
              <a:alpha val="0"/>
            </a:scrgbClr>
          </a:highlight>
          <a:uFillTx/>
          <a:latin typeface="Arial" pitchFamily="2"/>
          <a:ea typeface="Microsoft YaHei" pitchFamily="2"/>
          <a:cs typeface="Lucida Sans" pitchFamily="2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CCECFF"/>
        </a:buClr>
        <a:buSzPct val="115000"/>
        <a:buFont typeface="Wingdings" pitchFamily="2"/>
        <a:buChar char=""/>
        <a:tabLst>
          <a:tab pos="685800" algn="l"/>
          <a:tab pos="1600200" algn="l"/>
          <a:tab pos="2514600" algn="l"/>
          <a:tab pos="3429000" algn="l"/>
          <a:tab pos="4343400" algn="l"/>
          <a:tab pos="5257800" algn="l"/>
          <a:tab pos="6172200" algn="l"/>
          <a:tab pos="7086600" algn="l"/>
          <a:tab pos="8001000" algn="l"/>
          <a:tab pos="8915400" algn="l"/>
        </a:tabLst>
        <a:defRPr lang="en-US" sz="2400" b="0" i="0" u="none" strike="noStrike" kern="0" cap="none" spc="0" baseline="0">
          <a:solidFill>
            <a:srgbClr val="EAEAEA"/>
          </a:solidFill>
          <a:effectLst>
            <a:outerShdw dist="17962" dir="2700000">
              <a:srgbClr val="000000"/>
            </a:outerShdw>
          </a:effectLst>
          <a:highlight>
            <a:scrgbClr r="0" g="0" b="0">
              <a:alpha val="0"/>
            </a:scrgbClr>
          </a:highlight>
          <a:uFillTx/>
          <a:latin typeface="Arial" pitchFamily="2"/>
          <a:ea typeface="Microsoft YaHei" pitchFamily="2"/>
          <a:cs typeface="Lucida Sans" pitchFamily="2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EAEAEA"/>
        </a:buClr>
        <a:buSzPct val="100000"/>
        <a:buFont typeface="Wingdings" pitchFamily="2"/>
        <a:buChar char=""/>
        <a:tabLst>
          <a:tab pos="228600" algn="l"/>
          <a:tab pos="1143000" algn="l"/>
          <a:tab pos="2057400" algn="l"/>
          <a:tab pos="2971800" algn="l"/>
          <a:tab pos="3886200" algn="l"/>
          <a:tab pos="4800600" algn="l"/>
          <a:tab pos="5715000" algn="l"/>
          <a:tab pos="6629400" algn="l"/>
          <a:tab pos="7543800" algn="l"/>
          <a:tab pos="8458200" algn="l"/>
        </a:tabLst>
        <a:defRPr lang="en-US" sz="2000" b="0" i="0" u="none" strike="noStrike" kern="0" cap="none" spc="0" baseline="0">
          <a:solidFill>
            <a:srgbClr val="EAEAEA"/>
          </a:solidFill>
          <a:effectLst>
            <a:outerShdw dist="17962" dir="2700000">
              <a:srgbClr val="000000"/>
            </a:outerShdw>
          </a:effectLst>
          <a:highlight>
            <a:scrgbClr r="0" g="0" b="0">
              <a:alpha val="0"/>
            </a:scrgbClr>
          </a:highlight>
          <a:uFillTx/>
          <a:latin typeface="Arial" pitchFamily="2"/>
          <a:ea typeface="Microsoft YaHei" pitchFamily="2"/>
          <a:cs typeface="Lucida Sans" pitchFamily="2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CCECFF"/>
        </a:buClr>
        <a:buSzPct val="115000"/>
        <a:buFont typeface="Wingdings" pitchFamily="2"/>
        <a:buChar char=""/>
        <a:tabLst>
          <a:tab pos="685800" algn="l"/>
          <a:tab pos="1600200" algn="l"/>
          <a:tab pos="2514600" algn="l"/>
          <a:tab pos="3429000" algn="l"/>
          <a:tab pos="4343400" algn="l"/>
          <a:tab pos="5257800" algn="l"/>
          <a:tab pos="6172200" algn="l"/>
          <a:tab pos="7086600" algn="l"/>
          <a:tab pos="8001000" algn="l"/>
        </a:tabLst>
        <a:defRPr lang="en-US" sz="2000" b="0" i="0" u="none" strike="noStrike" kern="0" cap="none" spc="0" baseline="0">
          <a:solidFill>
            <a:srgbClr val="EAEAEA"/>
          </a:solidFill>
          <a:effectLst>
            <a:outerShdw dist="17962" dir="2700000">
              <a:srgbClr val="000000"/>
            </a:outerShdw>
          </a:effectLst>
          <a:highlight>
            <a:scrgbClr r="0" g="0" b="0">
              <a:alpha val="0"/>
            </a:scrgbClr>
          </a:highlight>
          <a:uFillTx/>
          <a:latin typeface="Arial" pitchFamily="2"/>
          <a:ea typeface="Microsoft YaHei" pitchFamily="2"/>
          <a:cs typeface="Lucida Sans" pitchFamily="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mradio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westmountainradio.com/" TargetMode="External"/><Relationship Id="rId4" Type="http://schemas.openxmlformats.org/officeDocument/2006/relationships/hyperlink" Target="http://www.powerwerx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5398" y="272518"/>
            <a:ext cx="8226363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1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CCECFF"/>
                </a:solidFill>
                <a:effectLst>
                  <a:outerShdw dist="17962" dir="2700000">
                    <a:srgbClr val="000000"/>
                  </a:outerShdw>
                </a:effectLst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2"/>
                <a:ea typeface="Microsoft YaHei" pitchFamily="2"/>
              </a:rPr>
              <a:t>Anderson Powerpoles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CECFF"/>
              </a:solidFill>
              <a:effectLst>
                <a:outerShdw dist="17962" dir="2700000">
                  <a:srgbClr val="000000"/>
                </a:outerShdw>
              </a:effectLst>
              <a:highlight>
                <a:scrgbClr r="0" g="0" b="0">
                  <a:alpha val="0"/>
                </a:scrgbClr>
              </a:highlight>
              <a:uLnTx/>
              <a:uFillTx/>
              <a:latin typeface="Arial" pitchFamily="2"/>
              <a:ea typeface="Microsoft YaHei" pitchFamily="2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85800" y="3566160"/>
            <a:ext cx="7848600" cy="1371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/>
          <a:p>
            <a:pPr marL="342717" marR="0" lvl="0" indent="-342717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ECFF"/>
              </a:buClr>
              <a:buSzPct val="115000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>
                  <a:outerShdw dist="17962" dir="2700000">
                    <a:srgbClr val="000000"/>
                  </a:outerShdw>
                </a:effectLst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2"/>
                <a:ea typeface="Microsoft YaHei" pitchFamily="2"/>
                <a:cs typeface="Lucida Sans" pitchFamily="2"/>
              </a:rPr>
              <a:t>Modified by Dave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AEAEA"/>
                </a:solidFill>
                <a:effectLst>
                  <a:outerShdw dist="17962" dir="2700000">
                    <a:srgbClr val="000000"/>
                  </a:outerShdw>
                </a:effectLst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2"/>
                <a:ea typeface="Microsoft YaHei" pitchFamily="2"/>
                <a:cs typeface="Lucida Sans" pitchFamily="2"/>
              </a:rPr>
              <a:t>Bruse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>
                  <a:outerShdw dist="17962" dir="2700000">
                    <a:srgbClr val="000000"/>
                  </a:outerShdw>
                </a:effectLst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2"/>
                <a:ea typeface="Microsoft YaHei" pitchFamily="2"/>
                <a:cs typeface="Lucida Sans" pitchFamily="2"/>
              </a:rPr>
              <a:t>,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>
                  <a:outerShdw dist="17962" dir="2700000">
                    <a:srgbClr val="000000"/>
                  </a:outerShdw>
                </a:effectLst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2"/>
                <a:ea typeface="Microsoft YaHei" pitchFamily="2"/>
                <a:cs typeface="Lucida Sans" pitchFamily="2"/>
              </a:rPr>
              <a:t>W4DTR</a:t>
            </a:r>
          </a:p>
          <a:p>
            <a:pPr marL="342717" marR="0" lvl="0" indent="-342717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ECFF"/>
              </a:buClr>
              <a:buSzPct val="115000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>
                <a:outerShdw dist="17962" dir="2700000">
                  <a:srgbClr val="000000"/>
                </a:outerShdw>
              </a:effectLst>
              <a:highlight>
                <a:scrgbClr r="0" g="0" b="0">
                  <a:alpha val="0"/>
                </a:scrgbClr>
              </a:highlight>
              <a:uLnTx/>
              <a:uFillTx/>
              <a:latin typeface="Arial" pitchFamily="2"/>
              <a:ea typeface="Microsoft YaHei" pitchFamily="2"/>
              <a:cs typeface="Lucida Sans" pitchFamily="2"/>
            </a:endParaRPr>
          </a:p>
          <a:p>
            <a:pPr marL="342717" marR="0" lvl="0" indent="-342717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ECFF"/>
              </a:buClr>
              <a:buSzPct val="115000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>
                  <a:outerShdw dist="17962" dir="2700000">
                    <a:srgbClr val="000000"/>
                  </a:outerShdw>
                </a:effectLst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2"/>
                <a:ea typeface="Microsoft YaHei" pitchFamily="2"/>
                <a:cs typeface="Lucida Sans" pitchFamily="2"/>
              </a:rPr>
              <a:t>Original by Rene “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AEAEA"/>
                </a:solidFill>
                <a:effectLst>
                  <a:outerShdw dist="17962" dir="2700000">
                    <a:srgbClr val="000000"/>
                  </a:outerShdw>
                </a:effectLst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2"/>
                <a:ea typeface="Microsoft YaHei" pitchFamily="2"/>
                <a:cs typeface="Lucida Sans" pitchFamily="2"/>
              </a:rPr>
              <a:t>Ren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>
                  <a:outerShdw dist="17962" dir="2700000">
                    <a:srgbClr val="000000"/>
                  </a:outerShdw>
                </a:effectLst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2"/>
                <a:ea typeface="Microsoft YaHei" pitchFamily="2"/>
                <a:cs typeface="Lucida Sans" pitchFamily="2"/>
              </a:rPr>
              <a:t>”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>
                  <a:outerShdw dist="17962" dir="2700000">
                    <a:srgbClr val="000000"/>
                  </a:outerShdw>
                </a:effectLst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2"/>
                <a:ea typeface="Microsoft YaHei" pitchFamily="2"/>
                <a:cs typeface="Lucida Sans" pitchFamily="2"/>
              </a:rPr>
              <a:t>Ramirez W3BNY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EAEAEA"/>
              </a:solidFill>
              <a:effectLst>
                <a:outerShdw dist="17962" dir="2700000">
                  <a:srgbClr val="000000"/>
                </a:outerShdw>
              </a:effectLst>
              <a:highlight>
                <a:scrgbClr r="0" g="0" b="0">
                  <a:alpha val="0"/>
                </a:scrgbClr>
              </a:highlight>
              <a:uLnTx/>
              <a:uFillTx/>
              <a:latin typeface="Arial" pitchFamily="2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4000"/>
              <a:t>Housing Selection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5398" y="1415518"/>
            <a:ext cx="8226363" cy="4497119"/>
          </a:xfrm>
        </p:spPr>
        <p:txBody>
          <a:bodyPr/>
          <a:lstStyle/>
          <a:p>
            <a:pPr marL="0" lvl="0" indent="0">
              <a:lnSpc>
                <a:spcPct val="90000"/>
              </a:lnSpc>
              <a:buNone/>
            </a:pPr>
            <a:r>
              <a:rPr lang="en-US"/>
              <a:t>Is there a standard color code?</a:t>
            </a:r>
            <a:br>
              <a:rPr lang="en-US"/>
            </a:br>
            <a:endParaRPr lang="en-US"/>
          </a:p>
          <a:p>
            <a:pPr marL="0" lvl="0" indent="0">
              <a:lnSpc>
                <a:spcPct val="90000"/>
              </a:lnSpc>
            </a:pPr>
            <a:r>
              <a:rPr lang="en-US"/>
              <a:t>Amateur Radio uses red/black to indicate +12vdc.</a:t>
            </a:r>
          </a:p>
          <a:p>
            <a:pPr marL="0" lvl="0" indent="0">
              <a:lnSpc>
                <a:spcPct val="90000"/>
              </a:lnSpc>
            </a:pPr>
            <a:r>
              <a:rPr lang="en-US"/>
              <a:t>Industrial powerpoles have an industry standard color scheme.</a:t>
            </a:r>
          </a:p>
          <a:p>
            <a:pPr marL="0" lvl="0" indent="0">
              <a:lnSpc>
                <a:spcPct val="90000"/>
              </a:lnSpc>
            </a:pPr>
            <a:r>
              <a:rPr lang="en-US" b="1"/>
              <a:t>BE VERY CARFULL when mating to non amateur power sources!</a:t>
            </a:r>
          </a:p>
          <a:p>
            <a:pPr marL="0" lvl="0" indent="0">
              <a:lnSpc>
                <a:spcPct val="90000"/>
              </a:lnSpc>
            </a:pPr>
            <a:r>
              <a:rPr lang="en-US" b="1"/>
              <a:t>ASK FIRST or CRY later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4000"/>
              <a:t>Housing Selection</a:t>
            </a:r>
            <a:br>
              <a:rPr lang="en-US" sz="4000"/>
            </a:br>
            <a:r>
              <a:rPr lang="en-US" sz="4000"/>
              <a:t>(Industry Standard)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l="27027" t="33023" r="24174" b="48314"/>
          <a:stretch>
            <a:fillRect/>
          </a:stretch>
        </p:blipFill>
        <p:spPr>
          <a:xfrm>
            <a:off x="762115" y="2209684"/>
            <a:ext cx="7467475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4000"/>
              <a:t>Housing Selection</a:t>
            </a:r>
            <a:br>
              <a:rPr lang="en-US" sz="4000"/>
            </a:br>
            <a:r>
              <a:rPr lang="en-US" sz="4000"/>
              <a:t>(For AMATEUR RADIO FOLKS)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2362315"/>
            <a:ext cx="4037039" cy="2744635"/>
          </a:xfrm>
        </p:spPr>
        <p:txBody>
          <a:bodyPr/>
          <a:lstStyle/>
          <a:p>
            <a:pPr marL="0" lvl="0" indent="0">
              <a:lnSpc>
                <a:spcPct val="80000"/>
              </a:lnSpc>
            </a:pPr>
            <a:r>
              <a:rPr lang="en-US" b="1">
                <a:solidFill>
                  <a:srgbClr val="FF0000"/>
                </a:solidFill>
              </a:rPr>
              <a:t>RED</a:t>
            </a:r>
            <a:r>
              <a:rPr lang="en-US"/>
              <a:t> +12vdc</a:t>
            </a:r>
          </a:p>
          <a:p>
            <a:pPr marL="0" lvl="0" indent="0">
              <a:lnSpc>
                <a:spcPct val="80000"/>
              </a:lnSpc>
            </a:pPr>
            <a:r>
              <a:rPr lang="en-US" b="1">
                <a:solidFill>
                  <a:srgbClr val="000000"/>
                </a:solidFill>
              </a:rPr>
              <a:t>BLACK</a:t>
            </a:r>
            <a:r>
              <a:rPr lang="en-US"/>
              <a:t> negative</a:t>
            </a:r>
          </a:p>
          <a:p>
            <a:pPr marL="0" lvl="0" indent="0">
              <a:lnSpc>
                <a:spcPct val="80000"/>
              </a:lnSpc>
            </a:pPr>
            <a:r>
              <a:rPr lang="en-US"/>
              <a:t>If you use any other combinations, </a:t>
            </a:r>
            <a:r>
              <a:rPr lang="en-US" b="1"/>
              <a:t>YOU BETTER DOCUMENT IT!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645078" y="2333521"/>
            <a:ext cx="4037039" cy="3027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Housing Assembly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5764" y="1598764"/>
            <a:ext cx="4037039" cy="4497119"/>
          </a:xfrm>
        </p:spPr>
        <p:txBody>
          <a:bodyPr/>
          <a:lstStyle/>
          <a:p>
            <a:pPr marL="0" lvl="0" indent="0">
              <a:spcBef>
                <a:spcPts val="695"/>
              </a:spcBef>
            </a:pPr>
            <a:r>
              <a:rPr lang="en-US" sz="2800"/>
              <a:t>Shell orientation VERY important.</a:t>
            </a:r>
          </a:p>
          <a:p>
            <a:pPr marL="0" lvl="0" indent="0">
              <a:spcBef>
                <a:spcPts val="695"/>
              </a:spcBef>
            </a:pPr>
            <a:r>
              <a:rPr lang="en-US" sz="2800"/>
              <a:t>As you are looking at the connector.</a:t>
            </a:r>
          </a:p>
          <a:p>
            <a:pPr marL="0" lvl="0" indent="0">
              <a:spcBef>
                <a:spcPts val="695"/>
              </a:spcBef>
              <a:buAutoNum type="arabicPeriod"/>
            </a:pPr>
            <a:r>
              <a:rPr lang="en-US" sz="2800"/>
              <a:t>Tongues up</a:t>
            </a:r>
          </a:p>
          <a:p>
            <a:pPr marL="0" lvl="0" indent="0">
              <a:spcBef>
                <a:spcPts val="695"/>
              </a:spcBef>
              <a:buAutoNum type="arabicPeriod"/>
            </a:pPr>
            <a:r>
              <a:rPr lang="en-US" sz="2800"/>
              <a:t>“A”s up</a:t>
            </a:r>
          </a:p>
          <a:p>
            <a:pPr marL="0" lvl="0" indent="0">
              <a:spcBef>
                <a:spcPts val="695"/>
              </a:spcBef>
              <a:buAutoNum type="arabicPeriod"/>
            </a:pPr>
            <a:r>
              <a:rPr lang="en-US" sz="2800"/>
              <a:t>Red on right ***</a:t>
            </a:r>
          </a:p>
          <a:p>
            <a:pPr marL="0" lvl="0" indent="0">
              <a:spcBef>
                <a:spcPts val="695"/>
              </a:spcBef>
              <a:buAutoNum type="arabicPeriod"/>
            </a:pPr>
            <a:r>
              <a:rPr lang="en-US" sz="2800"/>
              <a:t>Black on left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645078" y="2433602"/>
            <a:ext cx="4037039" cy="2825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Housing Assembly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48640" y="1554480"/>
            <a:ext cx="4037039" cy="4497119"/>
          </a:xfrm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ts val="695"/>
              </a:spcBef>
            </a:pPr>
            <a:r>
              <a:rPr lang="en-US" sz="2800"/>
              <a:t>Locking pins…</a:t>
            </a:r>
          </a:p>
          <a:p>
            <a:pPr marL="0" lvl="0" indent="0">
              <a:lnSpc>
                <a:spcPct val="90000"/>
              </a:lnSpc>
              <a:spcBef>
                <a:spcPts val="695"/>
              </a:spcBef>
            </a:pPr>
            <a:r>
              <a:rPr lang="en-US" sz="2800"/>
              <a:t>EVIL!!!</a:t>
            </a:r>
          </a:p>
          <a:p>
            <a:pPr marL="0" lvl="0" indent="0">
              <a:lnSpc>
                <a:spcPct val="90000"/>
              </a:lnSpc>
              <a:spcBef>
                <a:spcPts val="695"/>
              </a:spcBef>
            </a:pPr>
            <a:r>
              <a:rPr lang="en-US" sz="2800" b="1"/>
              <a:t>THROW THEM AWAY OR RECYCLE!</a:t>
            </a:r>
          </a:p>
          <a:p>
            <a:pPr marL="0" lvl="0" indent="0">
              <a:lnSpc>
                <a:spcPct val="90000"/>
              </a:lnSpc>
              <a:spcBef>
                <a:spcPts val="695"/>
              </a:spcBef>
            </a:pPr>
            <a:r>
              <a:rPr lang="en-US" sz="2800"/>
              <a:t>Chances of pin coming out under vibration very good</a:t>
            </a:r>
          </a:p>
          <a:p>
            <a:pPr marL="0" lvl="0" indent="0">
              <a:lnSpc>
                <a:spcPct val="90000"/>
              </a:lnSpc>
              <a:spcBef>
                <a:spcPts val="695"/>
              </a:spcBef>
            </a:pPr>
            <a:r>
              <a:rPr lang="en-US" sz="2800"/>
              <a:t>Steel and electricity not good partners</a:t>
            </a:r>
          </a:p>
          <a:p>
            <a:pPr marL="0" lvl="0" indent="0">
              <a:lnSpc>
                <a:spcPct val="90000"/>
              </a:lnSpc>
              <a:spcBef>
                <a:spcPts val="695"/>
              </a:spcBef>
            </a:pPr>
            <a:r>
              <a:rPr lang="en-US" sz="2800"/>
              <a:t>Just glue it!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648315" y="1737360"/>
            <a:ext cx="4037039" cy="3374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Housing Assembly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5764" y="1598764"/>
            <a:ext cx="4037039" cy="4649760"/>
          </a:xfrm>
        </p:spPr>
        <p:txBody>
          <a:bodyPr/>
          <a:lstStyle/>
          <a:p>
            <a:pPr marL="0" lvl="0" indent="0">
              <a:spcBef>
                <a:spcPts val="695"/>
              </a:spcBef>
            </a:pPr>
            <a:r>
              <a:rPr lang="en-US" sz="2800"/>
              <a:t>Get correct orientation.</a:t>
            </a:r>
          </a:p>
          <a:p>
            <a:pPr marL="0" lvl="0" indent="0">
              <a:spcBef>
                <a:spcPts val="695"/>
              </a:spcBef>
            </a:pPr>
            <a:r>
              <a:rPr lang="en-US" sz="2800"/>
              <a:t>ONE DROP of CA (don’t need much) on the inside dovetail</a:t>
            </a:r>
          </a:p>
          <a:p>
            <a:pPr marL="0" lvl="0" indent="0">
              <a:spcBef>
                <a:spcPts val="695"/>
              </a:spcBef>
            </a:pPr>
            <a:r>
              <a:rPr lang="en-US" sz="2800"/>
              <a:t>QUICKLY and with a little force, slide them together till they are both level</a:t>
            </a:r>
          </a:p>
          <a:p>
            <a:pPr marL="0" lvl="0" indent="0">
              <a:spcBef>
                <a:spcPts val="695"/>
              </a:spcBef>
            </a:pPr>
            <a:r>
              <a:rPr lang="en-US" sz="2800"/>
              <a:t>DONE!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l="18956" r="26308"/>
          <a:stretch>
            <a:fillRect/>
          </a:stretch>
        </p:blipFill>
        <p:spPr>
          <a:xfrm>
            <a:off x="4876915" y="1523884"/>
            <a:ext cx="3324237" cy="4267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Housing Assembly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4572000"/>
            <a:ext cx="8321040" cy="1920240"/>
          </a:xfrm>
        </p:spPr>
        <p:txBody>
          <a:bodyPr/>
          <a:lstStyle/>
          <a:p>
            <a:pPr marL="0" lvl="0" indent="0">
              <a:spcBef>
                <a:spcPts val="695"/>
              </a:spcBef>
            </a:pPr>
            <a:r>
              <a:rPr lang="en-US" sz="2800"/>
              <a:t>Permanently Bonded Powerpole Connectors</a:t>
            </a:r>
            <a:br>
              <a:rPr lang="en-US" sz="2800"/>
            </a:br>
            <a:r>
              <a:rPr lang="en-US" sz="2800"/>
              <a:t>(Ultrasonically welded sets save assembly time, guarantee correct configuration, eliminate the need for a roll pin)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737360" y="1280160"/>
            <a:ext cx="5524201" cy="3266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Contactor Selection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5764" y="1447915"/>
            <a:ext cx="4037039" cy="4876559"/>
          </a:xfrm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ts val="695"/>
              </a:spcBef>
            </a:pPr>
            <a:r>
              <a:rPr lang="en-US" sz="2800"/>
              <a:t>15/30/45???</a:t>
            </a:r>
            <a:br>
              <a:rPr lang="en-US" sz="2800"/>
            </a:br>
            <a:r>
              <a:rPr lang="en-US" sz="2800"/>
              <a:t> </a:t>
            </a:r>
            <a:br>
              <a:rPr lang="en-US" sz="2800"/>
            </a:br>
            <a:r>
              <a:rPr lang="en-US" sz="2800"/>
              <a:t>What is the wire size?</a:t>
            </a:r>
            <a:br>
              <a:rPr lang="en-US" sz="2800"/>
            </a:br>
            <a:endParaRPr lang="en-US" sz="2800"/>
          </a:p>
          <a:p>
            <a:pPr marL="0" lvl="0" indent="0">
              <a:lnSpc>
                <a:spcPct val="90000"/>
              </a:lnSpc>
              <a:spcBef>
                <a:spcPts val="695"/>
              </a:spcBef>
            </a:pPr>
            <a:r>
              <a:rPr lang="en-US" sz="2800"/>
              <a:t>15 = 16~20ga</a:t>
            </a:r>
          </a:p>
          <a:p>
            <a:pPr marL="0" lvl="0" indent="0">
              <a:lnSpc>
                <a:spcPct val="90000"/>
              </a:lnSpc>
              <a:spcBef>
                <a:spcPts val="695"/>
              </a:spcBef>
            </a:pPr>
            <a:r>
              <a:rPr lang="en-US" sz="2800"/>
              <a:t>30 = 12~14ga</a:t>
            </a:r>
          </a:p>
          <a:p>
            <a:pPr marL="0" lvl="0" indent="0">
              <a:lnSpc>
                <a:spcPct val="90000"/>
              </a:lnSpc>
              <a:spcBef>
                <a:spcPts val="695"/>
              </a:spcBef>
            </a:pPr>
            <a:r>
              <a:rPr lang="en-US" sz="2800"/>
              <a:t>45 = 10ga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029200" y="1600200"/>
            <a:ext cx="3503514" cy="1681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029200" y="3276715"/>
            <a:ext cx="3505315" cy="2913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FAQ’s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lvl="0" indent="0">
              <a:lnSpc>
                <a:spcPct val="80000"/>
              </a:lnSpc>
              <a:spcBef>
                <a:spcPts val="695"/>
              </a:spcBef>
            </a:pPr>
            <a:r>
              <a:rPr lang="en-US" sz="2800"/>
              <a:t>“I’m using 15A connectors and the wire is just too small.  What do I do?”</a:t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r>
              <a:rPr lang="en-US" sz="2800"/>
              <a:t>Easy, double it then crimp it!</a:t>
            </a:r>
            <a:br>
              <a:rPr lang="en-US" sz="2800"/>
            </a:br>
            <a:endParaRPr lang="en-US" sz="2800"/>
          </a:p>
          <a:p>
            <a:pPr marL="0" lvl="0" indent="0">
              <a:lnSpc>
                <a:spcPct val="80000"/>
              </a:lnSpc>
              <a:spcBef>
                <a:spcPts val="695"/>
              </a:spcBef>
            </a:pPr>
            <a:r>
              <a:rPr lang="en-US" sz="2800"/>
              <a:t>“I’m not going to double the wire.  That’s just now how I roll.  Any other options?”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FAQ’s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5764" y="1598764"/>
            <a:ext cx="4037039" cy="4497119"/>
          </a:xfrm>
        </p:spPr>
        <p:txBody>
          <a:bodyPr/>
          <a:lstStyle/>
          <a:p>
            <a:pPr marL="0" lvl="0" indent="0">
              <a:spcBef>
                <a:spcPts val="695"/>
              </a:spcBef>
            </a:pPr>
            <a:r>
              <a:rPr lang="en-US" sz="2800"/>
              <a:t>Reducing bushings!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455200" y="2377440"/>
            <a:ext cx="4037039" cy="3654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8996" y="457922"/>
            <a:ext cx="8226363" cy="109655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1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CCECFF"/>
                </a:solidFill>
                <a:effectLst>
                  <a:outerShdw dist="17962" dir="2700000">
                    <a:srgbClr val="000000"/>
                  </a:outerShdw>
                </a:effectLst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2"/>
                <a:ea typeface="Microsoft YaHei" pitchFamily="2"/>
              </a:rPr>
              <a:t>What are Power Poles?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CECFF"/>
              </a:solidFill>
              <a:effectLst>
                <a:outerShdw dist="17962" dir="2700000">
                  <a:srgbClr val="000000"/>
                </a:outerShdw>
              </a:effectLst>
              <a:highlight>
                <a:scrgbClr r="0" g="0" b="0">
                  <a:alpha val="0"/>
                </a:scrgbClr>
              </a:highlight>
              <a:uLnTx/>
              <a:uFillTx/>
              <a:latin typeface="Arial" pitchFamily="2"/>
              <a:ea typeface="Microsoft YaHei" pitchFamily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554480" y="1645920"/>
            <a:ext cx="6035040" cy="4525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FAQ’s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ts val="695"/>
              </a:spcBef>
            </a:pPr>
            <a:r>
              <a:rPr lang="en-US" sz="2800"/>
              <a:t>“I’m a non-standard type-o-guy and none of my installations are standard…can these things make a non-standard configuration?”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/>
              <a:t>Yes they can!  Use your imagination and document your work!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57200" y="1828800"/>
            <a:ext cx="3994199" cy="2171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902116" y="1598764"/>
            <a:ext cx="3521162" cy="449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1219315" y="4191115"/>
            <a:ext cx="2512798" cy="2173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How to Install Powerpoles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432880" y="1754998"/>
            <a:ext cx="4333679" cy="2999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4000"/>
              <a:t>Some accessories for your new powerpole family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955794" y="1598764"/>
            <a:ext cx="3035158" cy="2171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645078" y="1905115"/>
            <a:ext cx="4037039" cy="155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717483" y="3922556"/>
            <a:ext cx="3511798" cy="2173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5361118" y="3922556"/>
            <a:ext cx="2604961" cy="2173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Some Vendors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5398" y="1598764"/>
            <a:ext cx="8226363" cy="3849477"/>
          </a:xfrm>
        </p:spPr>
        <p:txBody>
          <a:bodyPr wrap="none" lIns="0" tIns="0" rIns="0" bIns="0">
            <a:spAutoFit/>
          </a:bodyPr>
          <a:lstStyle/>
          <a:p>
            <a:pPr marL="0" lvl="0" indent="0"/>
            <a:r>
              <a:rPr lang="en-US" dirty="0"/>
              <a:t>Ham Radio Outlet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hlinkClick r:id="rId3"/>
              </a:rPr>
              <a:t>www.hamradio.com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pPr marL="0" lvl="0" indent="0"/>
            <a:r>
              <a:rPr lang="en-US" dirty="0" err="1"/>
              <a:t>PowerWerx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hlinkClick r:id="rId4"/>
              </a:rPr>
              <a:t>www.powerwerx.com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pPr marL="0" lvl="0" indent="0"/>
            <a:r>
              <a:rPr lang="en-US" dirty="0"/>
              <a:t>West Mountain Radio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hlinkClick r:id="rId5"/>
              </a:rPr>
              <a:t>www.westmountainradio.com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Questions?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371600" y="1905115"/>
            <a:ext cx="6095884" cy="3589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/>
              <a:t>Anderson </a:t>
            </a:r>
            <a:r>
              <a:rPr lang="en-US" dirty="0" err="1"/>
              <a:t>Powerpoles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5764" y="1598764"/>
            <a:ext cx="4037039" cy="4497119"/>
          </a:xfrm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ts val="500"/>
              </a:spcBef>
            </a:pPr>
            <a:r>
              <a:rPr lang="en-US" sz="2000" b="1"/>
              <a:t>Invented by Anderson Power Products – APP</a:t>
            </a:r>
          </a:p>
          <a:p>
            <a:pPr marL="0" lvl="0" indent="0">
              <a:lnSpc>
                <a:spcPct val="90000"/>
              </a:lnSpc>
              <a:spcBef>
                <a:spcPts val="500"/>
              </a:spcBef>
            </a:pPr>
            <a:r>
              <a:rPr lang="en-US" sz="2000" b="1"/>
              <a:t>Wide Product Range</a:t>
            </a:r>
          </a:p>
          <a:p>
            <a:pPr marL="0" lvl="1" indent="0">
              <a:lnSpc>
                <a:spcPct val="90000"/>
              </a:lnSpc>
              <a:spcBef>
                <a:spcPts val="450"/>
              </a:spcBef>
              <a:tabLst>
                <a:tab pos="171358" algn="l"/>
                <a:tab pos="1085758" algn="l"/>
                <a:tab pos="2000158" algn="l"/>
                <a:tab pos="2914558" algn="l"/>
                <a:tab pos="3828958" algn="l"/>
                <a:tab pos="4743358" algn="l"/>
                <a:tab pos="5657758" algn="l"/>
                <a:tab pos="6572158" algn="l"/>
                <a:tab pos="7486558" algn="l"/>
                <a:tab pos="8400958" algn="l"/>
                <a:tab pos="9315358" algn="l"/>
              </a:tabLst>
            </a:pPr>
            <a:r>
              <a:rPr lang="en-US" sz="1800" i="1"/>
              <a:t>I=15 through 350 amps</a:t>
            </a:r>
          </a:p>
          <a:p>
            <a:pPr marL="0" lvl="1" indent="0">
              <a:lnSpc>
                <a:spcPct val="90000"/>
              </a:lnSpc>
              <a:spcBef>
                <a:spcPts val="450"/>
              </a:spcBef>
              <a:tabLst>
                <a:tab pos="171358" algn="l"/>
                <a:tab pos="1085758" algn="l"/>
                <a:tab pos="2000158" algn="l"/>
                <a:tab pos="2914558" algn="l"/>
                <a:tab pos="3828958" algn="l"/>
                <a:tab pos="4743358" algn="l"/>
                <a:tab pos="5657758" algn="l"/>
                <a:tab pos="6572158" algn="l"/>
                <a:tab pos="7486558" algn="l"/>
                <a:tab pos="8400958" algn="l"/>
                <a:tab pos="9315358" algn="l"/>
              </a:tabLst>
            </a:pPr>
            <a:r>
              <a:rPr lang="en-US" sz="1800" i="1"/>
              <a:t>V=600VAC/DC</a:t>
            </a:r>
          </a:p>
          <a:p>
            <a:pPr marL="0" lvl="0" indent="0">
              <a:lnSpc>
                <a:spcPct val="90000"/>
              </a:lnSpc>
              <a:spcBef>
                <a:spcPts val="500"/>
              </a:spcBef>
            </a:pPr>
            <a:r>
              <a:rPr lang="en-US" sz="2000" b="1"/>
              <a:t>Silver Plated Contacts</a:t>
            </a:r>
          </a:p>
          <a:p>
            <a:pPr marL="0" lvl="1" indent="0">
              <a:lnSpc>
                <a:spcPct val="90000"/>
              </a:lnSpc>
              <a:spcBef>
                <a:spcPts val="450"/>
              </a:spcBef>
              <a:tabLst>
                <a:tab pos="171358" algn="l"/>
                <a:tab pos="1085758" algn="l"/>
                <a:tab pos="2000158" algn="l"/>
                <a:tab pos="2914558" algn="l"/>
                <a:tab pos="3828958" algn="l"/>
                <a:tab pos="4743358" algn="l"/>
                <a:tab pos="5657758" algn="l"/>
                <a:tab pos="6572158" algn="l"/>
                <a:tab pos="7486558" algn="l"/>
                <a:tab pos="8400958" algn="l"/>
                <a:tab pos="9315358" algn="l"/>
              </a:tabLst>
            </a:pPr>
            <a:r>
              <a:rPr lang="en-US" sz="1800" i="1"/>
              <a:t>Offers greatest longevity when using high power, elevated temperature applications</a:t>
            </a:r>
          </a:p>
          <a:p>
            <a:pPr marL="0" lvl="0" indent="0">
              <a:lnSpc>
                <a:spcPct val="90000"/>
              </a:lnSpc>
              <a:spcBef>
                <a:spcPts val="500"/>
              </a:spcBef>
            </a:pPr>
            <a:r>
              <a:rPr lang="en-US" sz="2000" b="1"/>
              <a:t>Flat Wiping Contact System</a:t>
            </a:r>
          </a:p>
          <a:p>
            <a:pPr marL="0" lvl="1" indent="0">
              <a:lnSpc>
                <a:spcPct val="90000"/>
              </a:lnSpc>
              <a:spcBef>
                <a:spcPts val="450"/>
              </a:spcBef>
              <a:tabLst>
                <a:tab pos="171358" algn="l"/>
                <a:tab pos="1085758" algn="l"/>
                <a:tab pos="2000158" algn="l"/>
                <a:tab pos="2914558" algn="l"/>
                <a:tab pos="3828958" algn="l"/>
                <a:tab pos="4743358" algn="l"/>
                <a:tab pos="5657758" algn="l"/>
                <a:tab pos="6572158" algn="l"/>
                <a:tab pos="7486558" algn="l"/>
                <a:tab pos="8400958" algn="l"/>
                <a:tab pos="9315358" algn="l"/>
              </a:tabLst>
            </a:pPr>
            <a:r>
              <a:rPr lang="en-US" sz="1800" i="1"/>
              <a:t>Allows for minimal contact resistance at high current, wiping action cleans contact surface during connection/disconnection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092558" y="2550956"/>
            <a:ext cx="3140278" cy="2590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4000"/>
              <a:t>Anderson Powerpoles (continued)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51918" y="1371243"/>
            <a:ext cx="4038840" cy="4876915"/>
          </a:xfrm>
        </p:spPr>
        <p:txBody>
          <a:bodyPr/>
          <a:lstStyle/>
          <a:p>
            <a:pPr marL="0" lvl="0" indent="0">
              <a:lnSpc>
                <a:spcPct val="80000"/>
              </a:lnSpc>
              <a:spcBef>
                <a:spcPts val="600"/>
              </a:spcBef>
            </a:pPr>
            <a:r>
              <a:rPr lang="en-US" sz="2400" b="1"/>
              <a:t>Colored Modular Housings</a:t>
            </a:r>
          </a:p>
          <a:p>
            <a:pPr marL="0" lvl="1" indent="0">
              <a:lnSpc>
                <a:spcPct val="80000"/>
              </a:lnSpc>
              <a:spcBef>
                <a:spcPts val="500"/>
              </a:spcBef>
              <a:tabLst>
                <a:tab pos="171358" algn="l"/>
                <a:tab pos="1085758" algn="l"/>
                <a:tab pos="2000158" algn="l"/>
                <a:tab pos="2914558" algn="l"/>
                <a:tab pos="3828958" algn="l"/>
                <a:tab pos="4743358" algn="l"/>
                <a:tab pos="5657758" algn="l"/>
                <a:tab pos="6572158" algn="l"/>
                <a:tab pos="7486558" algn="l"/>
                <a:tab pos="8400958" algn="l"/>
                <a:tab pos="9315358" algn="l"/>
              </a:tabLst>
            </a:pPr>
            <a:r>
              <a:rPr lang="en-US" sz="2000" i="1"/>
              <a:t>Provides visual identification of proper mating connector</a:t>
            </a:r>
          </a:p>
          <a:p>
            <a:pPr marL="0" lvl="1" indent="0">
              <a:lnSpc>
                <a:spcPct val="80000"/>
              </a:lnSpc>
              <a:spcBef>
                <a:spcPts val="500"/>
              </a:spcBef>
              <a:tabLst>
                <a:tab pos="171358" algn="l"/>
                <a:tab pos="1085758" algn="l"/>
                <a:tab pos="2000158" algn="l"/>
                <a:tab pos="2914558" algn="l"/>
                <a:tab pos="3828958" algn="l"/>
                <a:tab pos="4743358" algn="l"/>
                <a:tab pos="5657758" algn="l"/>
                <a:tab pos="6572158" algn="l"/>
                <a:tab pos="7486558" algn="l"/>
                <a:tab pos="8400958" algn="l"/>
                <a:tab pos="9315358" algn="l"/>
              </a:tabLst>
            </a:pPr>
            <a:r>
              <a:rPr lang="en-US" sz="2000" i="1"/>
              <a:t>11 different colors!</a:t>
            </a:r>
          </a:p>
          <a:p>
            <a:pPr marL="0" lvl="0" indent="0">
              <a:lnSpc>
                <a:spcPct val="80000"/>
              </a:lnSpc>
              <a:spcBef>
                <a:spcPts val="600"/>
              </a:spcBef>
            </a:pPr>
            <a:r>
              <a:rPr lang="en-US" sz="2400" b="1"/>
              <a:t>Molded-in Dovetails</a:t>
            </a:r>
          </a:p>
          <a:p>
            <a:pPr marL="0" lvl="1" indent="0">
              <a:lnSpc>
                <a:spcPct val="80000"/>
              </a:lnSpc>
              <a:spcBef>
                <a:spcPts val="500"/>
              </a:spcBef>
              <a:tabLst>
                <a:tab pos="171358" algn="l"/>
                <a:tab pos="1085758" algn="l"/>
                <a:tab pos="2000158" algn="l"/>
                <a:tab pos="2914558" algn="l"/>
                <a:tab pos="3828958" algn="l"/>
                <a:tab pos="4743358" algn="l"/>
                <a:tab pos="5657758" algn="l"/>
                <a:tab pos="6572158" algn="l"/>
                <a:tab pos="7486558" algn="l"/>
                <a:tab pos="8400958" algn="l"/>
                <a:tab pos="9315358" algn="l"/>
              </a:tabLst>
            </a:pPr>
            <a:r>
              <a:rPr lang="en-US" sz="2000" i="1"/>
              <a:t>Secures individual connectors together</a:t>
            </a:r>
          </a:p>
          <a:p>
            <a:pPr marL="0" lvl="0" indent="0">
              <a:lnSpc>
                <a:spcPct val="80000"/>
              </a:lnSpc>
              <a:spcBef>
                <a:spcPts val="600"/>
              </a:spcBef>
            </a:pPr>
            <a:r>
              <a:rPr lang="en-US" sz="2400" b="1"/>
              <a:t>Interchangeable Genderless Design</a:t>
            </a:r>
          </a:p>
          <a:p>
            <a:pPr marL="0" lvl="0" indent="0">
              <a:lnSpc>
                <a:spcPct val="80000"/>
              </a:lnSpc>
              <a:spcBef>
                <a:spcPts val="600"/>
              </a:spcBef>
            </a:pPr>
            <a:r>
              <a:rPr lang="en-US" sz="2400" b="1"/>
              <a:t>Polarized Housings</a:t>
            </a:r>
          </a:p>
          <a:p>
            <a:pPr marL="0" lvl="1" indent="0">
              <a:lnSpc>
                <a:spcPct val="80000"/>
              </a:lnSpc>
              <a:spcBef>
                <a:spcPts val="500"/>
              </a:spcBef>
              <a:tabLst>
                <a:tab pos="171358" algn="l"/>
                <a:tab pos="1085758" algn="l"/>
                <a:tab pos="2000158" algn="l"/>
                <a:tab pos="2914558" algn="l"/>
                <a:tab pos="3828958" algn="l"/>
                <a:tab pos="4743358" algn="l"/>
                <a:tab pos="5657758" algn="l"/>
                <a:tab pos="6572158" algn="l"/>
                <a:tab pos="7486558" algn="l"/>
                <a:tab pos="8400958" algn="l"/>
                <a:tab pos="9315358" algn="l"/>
              </a:tabLst>
            </a:pPr>
            <a:r>
              <a:rPr lang="en-US" sz="2000" i="1"/>
              <a:t>Prevents damage to connectors (and equipment) from being mated incorrectly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343400" y="2679841"/>
            <a:ext cx="4648315" cy="2328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Powerpole Identification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5764" y="1598764"/>
            <a:ext cx="4037039" cy="4497119"/>
          </a:xfrm>
        </p:spPr>
        <p:txBody>
          <a:bodyPr/>
          <a:lstStyle/>
          <a:p>
            <a:pPr marL="0" lvl="0" indent="0">
              <a:spcBef>
                <a:spcPts val="695"/>
              </a:spcBef>
            </a:pPr>
            <a:r>
              <a:rPr lang="en-US" sz="2800"/>
              <a:t>4 different sizes</a:t>
            </a:r>
          </a:p>
          <a:p>
            <a:pPr marL="0" lvl="0" indent="0">
              <a:spcBef>
                <a:spcPts val="695"/>
              </a:spcBef>
            </a:pPr>
            <a:r>
              <a:rPr lang="en-US" sz="2800"/>
              <a:t>PP15/30/45</a:t>
            </a:r>
          </a:p>
          <a:p>
            <a:pPr marL="0" lvl="0" indent="0">
              <a:spcBef>
                <a:spcPts val="695"/>
              </a:spcBef>
            </a:pPr>
            <a:r>
              <a:rPr lang="en-US" sz="2800"/>
              <a:t>PP75</a:t>
            </a:r>
          </a:p>
          <a:p>
            <a:pPr marL="0" lvl="0" indent="0">
              <a:spcBef>
                <a:spcPts val="695"/>
              </a:spcBef>
            </a:pPr>
            <a:r>
              <a:rPr lang="en-US" sz="2800"/>
              <a:t>PP120</a:t>
            </a:r>
          </a:p>
          <a:p>
            <a:pPr marL="0" lvl="0" indent="0">
              <a:spcBef>
                <a:spcPts val="695"/>
              </a:spcBef>
            </a:pPr>
            <a:r>
              <a:rPr lang="en-US" sz="2800"/>
              <a:t>PP180</a:t>
            </a:r>
          </a:p>
          <a:p>
            <a:pPr marL="0" lvl="0" indent="0">
              <a:spcBef>
                <a:spcPts val="695"/>
              </a:spcBef>
            </a:pPr>
            <a:r>
              <a:rPr lang="en-US" sz="2800"/>
              <a:t>Only PP15/30/45 are interchangeable.  All others are not!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585322" y="1828800"/>
            <a:ext cx="4284357" cy="3749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Powerpole Identification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93199" y="1311843"/>
            <a:ext cx="7865275" cy="1157036"/>
          </a:xfrm>
        </p:spPr>
        <p:txBody>
          <a:bodyPr/>
          <a:lstStyle/>
          <a:p>
            <a:pPr marL="0" lvl="0" indent="0">
              <a:spcBef>
                <a:spcPts val="695"/>
              </a:spcBef>
            </a:pPr>
            <a:r>
              <a:rPr lang="en-US" sz="2800"/>
              <a:t>Additional Powerpole Connector Types </a:t>
            </a:r>
            <a:br>
              <a:rPr lang="en-US" sz="2800"/>
            </a:br>
            <a:r>
              <a:rPr lang="en-US" sz="2800"/>
              <a:t>(SB50, SB120, SB175, SB350)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40080" y="2468880"/>
            <a:ext cx="2811962" cy="3749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452042" y="2468880"/>
            <a:ext cx="5143317" cy="3749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Powerpole parts breakdown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5764" y="1598764"/>
            <a:ext cx="4037039" cy="4497119"/>
          </a:xfrm>
        </p:spPr>
        <p:txBody>
          <a:bodyPr/>
          <a:lstStyle/>
          <a:p>
            <a:pPr marL="0" lvl="0" indent="0">
              <a:spcBef>
                <a:spcPts val="1000"/>
              </a:spcBef>
              <a:buAutoNum type="arabicPeriod"/>
            </a:pPr>
            <a:r>
              <a:rPr lang="en-US" sz="4000"/>
              <a:t>Housing</a:t>
            </a:r>
            <a:br>
              <a:rPr lang="en-US" sz="4000"/>
            </a:br>
            <a:endParaRPr lang="en-US" sz="4000"/>
          </a:p>
          <a:p>
            <a:pPr marL="0" lvl="0" indent="0">
              <a:spcBef>
                <a:spcPts val="1000"/>
              </a:spcBef>
              <a:buAutoNum type="arabicPeriod"/>
            </a:pPr>
            <a:r>
              <a:rPr lang="en-US" sz="4000"/>
              <a:t>Contacts</a:t>
            </a:r>
            <a:br>
              <a:rPr lang="en-US" sz="4000"/>
            </a:br>
            <a:endParaRPr lang="en-US" sz="4000"/>
          </a:p>
          <a:p>
            <a:pPr marL="0" lvl="0" indent="0">
              <a:spcBef>
                <a:spcPts val="1000"/>
              </a:spcBef>
              <a:buAutoNum type="arabicPeriod"/>
            </a:pPr>
            <a:r>
              <a:rPr lang="en-US" sz="4000"/>
              <a:t>Locking pin</a:t>
            </a:r>
            <a:br>
              <a:rPr lang="en-US" sz="4000"/>
            </a:br>
            <a:r>
              <a:rPr lang="en-US" sz="4000"/>
              <a:t>(EVIL)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645078" y="2428920"/>
            <a:ext cx="4037039" cy="2836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PP 15/30/45 Differences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5764" y="1598764"/>
            <a:ext cx="4037039" cy="4497119"/>
          </a:xfrm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ts val="695"/>
              </a:spcBef>
            </a:pPr>
            <a:r>
              <a:rPr lang="en-US" sz="2800"/>
              <a:t>15 &amp; 30 - Only difference is the size of the wire barrel on contact</a:t>
            </a:r>
          </a:p>
          <a:p>
            <a:pPr marL="0" lvl="0" indent="0">
              <a:lnSpc>
                <a:spcPct val="90000"/>
              </a:lnSpc>
              <a:spcBef>
                <a:spcPts val="695"/>
              </a:spcBef>
            </a:pPr>
            <a:r>
              <a:rPr lang="en-US" sz="2800"/>
              <a:t>45 - Style of wire mount is different than the 15/30</a:t>
            </a:r>
          </a:p>
          <a:p>
            <a:pPr marL="0" lvl="0" indent="0">
              <a:lnSpc>
                <a:spcPct val="90000"/>
              </a:lnSpc>
              <a:spcBef>
                <a:spcPts val="695"/>
              </a:spcBef>
            </a:pPr>
            <a:r>
              <a:rPr lang="en-US" sz="2800"/>
              <a:t>When connected, hard to distinguish other than wire gauge used.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b="7727"/>
          <a:stretch>
            <a:fillRect/>
          </a:stretch>
        </p:blipFill>
        <p:spPr>
          <a:xfrm>
            <a:off x="4876915" y="1828800"/>
            <a:ext cx="3733559" cy="3352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Housing Selection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5764" y="1598764"/>
            <a:ext cx="4037039" cy="4497119"/>
          </a:xfrm>
        </p:spPr>
        <p:txBody>
          <a:bodyPr/>
          <a:lstStyle/>
          <a:p>
            <a:pPr marL="0" lvl="0" indent="0">
              <a:spcBef>
                <a:spcPts val="695"/>
              </a:spcBef>
            </a:pPr>
            <a:r>
              <a:rPr lang="en-US" sz="2800"/>
              <a:t>Remember, 11 different colors</a:t>
            </a:r>
          </a:p>
          <a:p>
            <a:pPr marL="0" lvl="0" indent="0">
              <a:spcBef>
                <a:spcPts val="695"/>
              </a:spcBef>
            </a:pPr>
            <a:r>
              <a:rPr lang="en-US" sz="2800"/>
              <a:t>(Red, Black,</a:t>
            </a:r>
            <a:br>
              <a:rPr lang="en-US" sz="2800"/>
            </a:br>
            <a:r>
              <a:rPr lang="en-US" sz="2800"/>
              <a:t>Blue, Green,</a:t>
            </a:r>
            <a:br>
              <a:rPr lang="en-US" sz="2800"/>
            </a:br>
            <a:r>
              <a:rPr lang="en-US" sz="2800"/>
              <a:t>White, Orange,</a:t>
            </a:r>
            <a:br>
              <a:rPr lang="en-US" sz="2800"/>
            </a:br>
            <a:r>
              <a:rPr lang="en-US" sz="2800"/>
              <a:t>Yellow, Grey,</a:t>
            </a:r>
            <a:br>
              <a:rPr lang="en-US" sz="2800"/>
            </a:br>
            <a:r>
              <a:rPr lang="en-US" sz="2800"/>
              <a:t>Brown, Violet,</a:t>
            </a:r>
            <a:br>
              <a:rPr lang="en-US" sz="2800"/>
            </a:br>
            <a:r>
              <a:rPr lang="en-US" sz="2800"/>
              <a:t>PINK!)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708001" y="1828800"/>
            <a:ext cx="4974116" cy="3395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404</Words>
  <Application>Microsoft Office PowerPoint</Application>
  <PresentationFormat>On-screen Show (4:3)</PresentationFormat>
  <Paragraphs>95</Paragraphs>
  <Slides>25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</vt:lpstr>
      <vt:lpstr>Slide 1</vt:lpstr>
      <vt:lpstr>Slide 2</vt:lpstr>
      <vt:lpstr>Anderson Powerpoles</vt:lpstr>
      <vt:lpstr>Anderson Powerpoles (continued)</vt:lpstr>
      <vt:lpstr>Powerpole Identification</vt:lpstr>
      <vt:lpstr>Powerpole Identification</vt:lpstr>
      <vt:lpstr>Powerpole parts breakdown</vt:lpstr>
      <vt:lpstr>PP 15/30/45 Differences</vt:lpstr>
      <vt:lpstr>Housing Selection</vt:lpstr>
      <vt:lpstr>Housing Selection</vt:lpstr>
      <vt:lpstr>Housing Selection (Industry Standard)</vt:lpstr>
      <vt:lpstr>Housing Selection (For AMATEUR RADIO FOLKS)</vt:lpstr>
      <vt:lpstr>Housing Assembly</vt:lpstr>
      <vt:lpstr>Housing Assembly</vt:lpstr>
      <vt:lpstr>Housing Assembly</vt:lpstr>
      <vt:lpstr>Housing Assembly</vt:lpstr>
      <vt:lpstr>Contactor Selection</vt:lpstr>
      <vt:lpstr>FAQ’s</vt:lpstr>
      <vt:lpstr>FAQ’s</vt:lpstr>
      <vt:lpstr>FAQ’s</vt:lpstr>
      <vt:lpstr>Yes they can!  Use your imagination and document your work!</vt:lpstr>
      <vt:lpstr>How to Install Powerpoles</vt:lpstr>
      <vt:lpstr>Some accessories for your new powerpole family</vt:lpstr>
      <vt:lpstr>Some Vendors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Rene J. Ramirez</dc:creator>
  <cp:lastModifiedBy>Unauthorized User</cp:lastModifiedBy>
  <cp:revision>72</cp:revision>
  <dcterms:created xsi:type="dcterms:W3CDTF">2010-08-25T09:59:49Z</dcterms:created>
  <dcterms:modified xsi:type="dcterms:W3CDTF">2021-10-08T13:44:25Z</dcterms:modified>
</cp:coreProperties>
</file>