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78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3ba962215ca0a33b" providerId="LiveId" clId="{35B8B613-DAD6-46F1-9315-13761A1C13D8}"/>
    <pc:docChg chg="undo custSel addSld delSld modSld">
      <pc:chgData name="" userId="3ba962215ca0a33b" providerId="LiveId" clId="{35B8B613-DAD6-46F1-9315-13761A1C13D8}" dt="2017-10-17T15:02:14.192" v="2516" actId="26606"/>
      <pc:docMkLst>
        <pc:docMk/>
      </pc:docMkLst>
      <pc:sldChg chg="addSp modSp">
        <pc:chgData name="" userId="3ba962215ca0a33b" providerId="LiveId" clId="{35B8B613-DAD6-46F1-9315-13761A1C13D8}" dt="2017-10-16T20:48:58.618" v="1704" actId="1036"/>
        <pc:sldMkLst>
          <pc:docMk/>
          <pc:sldMk cId="1246057486" sldId="256"/>
        </pc:sldMkLst>
        <pc:spChg chg="mod">
          <ac:chgData name="" userId="3ba962215ca0a33b" providerId="LiveId" clId="{35B8B613-DAD6-46F1-9315-13761A1C13D8}" dt="2017-10-16T20:14:47.498" v="1170" actId="1036"/>
          <ac:spMkLst>
            <pc:docMk/>
            <pc:sldMk cId="1246057486" sldId="256"/>
            <ac:spMk id="2" creationId="{2607FD0F-44F4-4E2E-80A0-C5D9296808F2}"/>
          </ac:spMkLst>
        </pc:spChg>
        <pc:spChg chg="mod">
          <ac:chgData name="" userId="3ba962215ca0a33b" providerId="LiveId" clId="{35B8B613-DAD6-46F1-9315-13761A1C13D8}" dt="2017-10-16T20:48:55.558" v="1703" actId="403"/>
          <ac:spMkLst>
            <pc:docMk/>
            <pc:sldMk cId="1246057486" sldId="256"/>
            <ac:spMk id="3" creationId="{F06DC467-EA77-4B6C-864A-1DBE8992A79D}"/>
          </ac:spMkLst>
        </pc:spChg>
        <pc:picChg chg="add mod ord">
          <ac:chgData name="" userId="3ba962215ca0a33b" providerId="LiveId" clId="{35B8B613-DAD6-46F1-9315-13761A1C13D8}" dt="2017-10-16T20:48:58.618" v="1704" actId="1036"/>
          <ac:picMkLst>
            <pc:docMk/>
            <pc:sldMk cId="1246057486" sldId="256"/>
            <ac:picMk id="1026" creationId="{1119F59E-B836-4945-AF08-314D83F30D7D}"/>
          </ac:picMkLst>
        </pc:picChg>
      </pc:sldChg>
      <pc:sldChg chg="addSp modSp add">
        <pc:chgData name="" userId="3ba962215ca0a33b" providerId="LiveId" clId="{35B8B613-DAD6-46F1-9315-13761A1C13D8}" dt="2017-10-16T20:49:13.091" v="1706" actId="20577"/>
        <pc:sldMkLst>
          <pc:docMk/>
          <pc:sldMk cId="3450835970" sldId="257"/>
        </pc:sldMkLst>
        <pc:spChg chg="mod">
          <ac:chgData name="" userId="3ba962215ca0a33b" providerId="LiveId" clId="{35B8B613-DAD6-46F1-9315-13761A1C13D8}" dt="2017-10-16T20:49:13.091" v="1706" actId="20577"/>
          <ac:spMkLst>
            <pc:docMk/>
            <pc:sldMk cId="3450835970" sldId="257"/>
            <ac:spMk id="2" creationId="{D80CD8A2-B8D8-4B42-A88B-E37F62E916D3}"/>
          </ac:spMkLst>
        </pc:spChg>
        <pc:spChg chg="mod">
          <ac:chgData name="" userId="3ba962215ca0a33b" providerId="LiveId" clId="{35B8B613-DAD6-46F1-9315-13761A1C13D8}" dt="2017-10-16T20:41:34.460" v="1632" actId="403"/>
          <ac:spMkLst>
            <pc:docMk/>
            <pc:sldMk cId="3450835970" sldId="257"/>
            <ac:spMk id="3" creationId="{65748C78-0A3B-490D-9650-4442688CEA92}"/>
          </ac:spMkLst>
        </pc:spChg>
        <pc:picChg chg="add mod ord">
          <ac:chgData name="" userId="3ba962215ca0a33b" providerId="LiveId" clId="{35B8B613-DAD6-46F1-9315-13761A1C13D8}" dt="2017-10-16T20:41:20.098" v="1629" actId="26606"/>
          <ac:picMkLst>
            <pc:docMk/>
            <pc:sldMk cId="3450835970" sldId="257"/>
            <ac:picMk id="2050" creationId="{A2ECE34B-F0C7-4B27-8258-AD31002AED1E}"/>
          </ac:picMkLst>
        </pc:picChg>
      </pc:sldChg>
      <pc:sldChg chg="addSp delSp modSp add">
        <pc:chgData name="" userId="3ba962215ca0a33b" providerId="LiveId" clId="{35B8B613-DAD6-46F1-9315-13761A1C13D8}" dt="2017-10-17T14:50:22.677" v="2461" actId="403"/>
        <pc:sldMkLst>
          <pc:docMk/>
          <pc:sldMk cId="3231372274" sldId="258"/>
        </pc:sldMkLst>
        <pc:spChg chg="mod">
          <ac:chgData name="" userId="3ba962215ca0a33b" providerId="LiveId" clId="{35B8B613-DAD6-46F1-9315-13761A1C13D8}" dt="2017-10-16T15:03:18.190" v="316" actId="26606"/>
          <ac:spMkLst>
            <pc:docMk/>
            <pc:sldMk cId="3231372274" sldId="258"/>
            <ac:spMk id="2" creationId="{12BA32A9-9250-4D79-8C28-0127F2D6DB78}"/>
          </ac:spMkLst>
        </pc:spChg>
        <pc:spChg chg="mod">
          <ac:chgData name="" userId="3ba962215ca0a33b" providerId="LiveId" clId="{35B8B613-DAD6-46F1-9315-13761A1C13D8}" dt="2017-10-17T14:50:22.677" v="2461" actId="403"/>
          <ac:spMkLst>
            <pc:docMk/>
            <pc:sldMk cId="3231372274" sldId="258"/>
            <ac:spMk id="3" creationId="{07F11166-962D-4400-85B4-0A0EEA6603A8}"/>
          </ac:spMkLst>
        </pc:spChg>
        <pc:spChg chg="add del">
          <ac:chgData name="" userId="3ba962215ca0a33b" providerId="LiveId" clId="{35B8B613-DAD6-46F1-9315-13761A1C13D8}" dt="2017-10-16T15:10:36.974" v="342" actId="26606"/>
          <ac:spMkLst>
            <pc:docMk/>
            <pc:sldMk cId="3231372274" sldId="258"/>
            <ac:spMk id="71" creationId="{809E3E1B-C8AD-46FD-8A76-75D5BBD774E2}"/>
          </ac:spMkLst>
        </pc:spChg>
        <pc:spChg chg="add">
          <ac:chgData name="" userId="3ba962215ca0a33b" providerId="LiveId" clId="{35B8B613-DAD6-46F1-9315-13761A1C13D8}" dt="2017-10-16T15:10:36.974" v="342" actId="26606"/>
          <ac:spMkLst>
            <pc:docMk/>
            <pc:sldMk cId="3231372274" sldId="258"/>
            <ac:spMk id="135" creationId="{809E3E1B-C8AD-46FD-8A76-75D5BBD774E2}"/>
          </ac:spMkLst>
        </pc:spChg>
        <pc:picChg chg="add mod ord">
          <ac:chgData name="" userId="3ba962215ca0a33b" providerId="LiveId" clId="{35B8B613-DAD6-46F1-9315-13761A1C13D8}" dt="2017-10-16T15:03:18.190" v="316" actId="26606"/>
          <ac:picMkLst>
            <pc:docMk/>
            <pc:sldMk cId="3231372274" sldId="258"/>
            <ac:picMk id="1026" creationId="{4EE773E2-7E75-43F1-8C5F-760F71E82588}"/>
          </ac:picMkLst>
        </pc:picChg>
      </pc:sldChg>
      <pc:sldChg chg="add del">
        <pc:chgData name="" userId="3ba962215ca0a33b" providerId="LiveId" clId="{35B8B613-DAD6-46F1-9315-13761A1C13D8}" dt="2017-10-16T14:55:29.349" v="234" actId="2696"/>
        <pc:sldMkLst>
          <pc:docMk/>
          <pc:sldMk cId="2171897548" sldId="259"/>
        </pc:sldMkLst>
      </pc:sldChg>
      <pc:sldChg chg="modSp add del">
        <pc:chgData name="" userId="3ba962215ca0a33b" providerId="LiveId" clId="{35B8B613-DAD6-46F1-9315-13761A1C13D8}" dt="2017-10-16T23:22:42.989" v="2305" actId="2696"/>
        <pc:sldMkLst>
          <pc:docMk/>
          <pc:sldMk cId="2321531318" sldId="260"/>
        </pc:sldMkLst>
        <pc:spChg chg="mod">
          <ac:chgData name="" userId="3ba962215ca0a33b" providerId="LiveId" clId="{35B8B613-DAD6-46F1-9315-13761A1C13D8}" dt="2017-10-16T15:09:25.181" v="341" actId="20577"/>
          <ac:spMkLst>
            <pc:docMk/>
            <pc:sldMk cId="2321531318" sldId="260"/>
            <ac:spMk id="2" creationId="{45A34DD5-D61F-4541-84BE-1D6F1008DED5}"/>
          </ac:spMkLst>
        </pc:spChg>
      </pc:sldChg>
      <pc:sldChg chg="addSp modSp add">
        <pc:chgData name="" userId="3ba962215ca0a33b" providerId="LiveId" clId="{35B8B613-DAD6-46F1-9315-13761A1C13D8}" dt="2017-10-16T20:49:40.644" v="1712" actId="27636"/>
        <pc:sldMkLst>
          <pc:docMk/>
          <pc:sldMk cId="2010508097" sldId="261"/>
        </pc:sldMkLst>
        <pc:spChg chg="mod">
          <ac:chgData name="" userId="3ba962215ca0a33b" providerId="LiveId" clId="{35B8B613-DAD6-46F1-9315-13761A1C13D8}" dt="2017-10-16T20:44:31.043" v="1681" actId="26606"/>
          <ac:spMkLst>
            <pc:docMk/>
            <pc:sldMk cId="2010508097" sldId="261"/>
            <ac:spMk id="2" creationId="{45A2AF64-B10D-4137-8CC9-DC6BB3AF4369}"/>
          </ac:spMkLst>
        </pc:spChg>
        <pc:spChg chg="mod">
          <ac:chgData name="" userId="3ba962215ca0a33b" providerId="LiveId" clId="{35B8B613-DAD6-46F1-9315-13761A1C13D8}" dt="2017-10-16T20:49:40.644" v="1712" actId="27636"/>
          <ac:spMkLst>
            <pc:docMk/>
            <pc:sldMk cId="2010508097" sldId="261"/>
            <ac:spMk id="3" creationId="{7EE81D33-46A3-4587-83CD-CDEF13942849}"/>
          </ac:spMkLst>
        </pc:spChg>
        <pc:spChg chg="add">
          <ac:chgData name="" userId="3ba962215ca0a33b" providerId="LiveId" clId="{35B8B613-DAD6-46F1-9315-13761A1C13D8}" dt="2017-10-16T20:44:31.043" v="1681" actId="26606"/>
          <ac:spMkLst>
            <pc:docMk/>
            <pc:sldMk cId="2010508097" sldId="261"/>
            <ac:spMk id="71" creationId="{495DDCFA-D3DE-4CEB-8AFF-C6501187E430}"/>
          </ac:spMkLst>
        </pc:spChg>
        <pc:picChg chg="add mod ord">
          <ac:chgData name="" userId="3ba962215ca0a33b" providerId="LiveId" clId="{35B8B613-DAD6-46F1-9315-13761A1C13D8}" dt="2017-10-16T20:44:31.043" v="1681" actId="26606"/>
          <ac:picMkLst>
            <pc:docMk/>
            <pc:sldMk cId="2010508097" sldId="261"/>
            <ac:picMk id="3074" creationId="{E48158D3-C0E5-4E50-99A0-3EC1EF28E717}"/>
          </ac:picMkLst>
        </pc:picChg>
      </pc:sldChg>
      <pc:sldChg chg="modSp add">
        <pc:chgData name="" userId="3ba962215ca0a33b" providerId="LiveId" clId="{35B8B613-DAD6-46F1-9315-13761A1C13D8}" dt="2017-10-17T14:50:04.614" v="2460" actId="20577"/>
        <pc:sldMkLst>
          <pc:docMk/>
          <pc:sldMk cId="3829280584" sldId="262"/>
        </pc:sldMkLst>
        <pc:spChg chg="mod">
          <ac:chgData name="" userId="3ba962215ca0a33b" providerId="LiveId" clId="{35B8B613-DAD6-46F1-9315-13761A1C13D8}" dt="2017-10-16T20:13:46.301" v="1103" actId="113"/>
          <ac:spMkLst>
            <pc:docMk/>
            <pc:sldMk cId="3829280584" sldId="262"/>
            <ac:spMk id="2" creationId="{A63D5537-8986-40E3-B920-7DC901A99FD1}"/>
          </ac:spMkLst>
        </pc:spChg>
        <pc:spChg chg="mod">
          <ac:chgData name="" userId="3ba962215ca0a33b" providerId="LiveId" clId="{35B8B613-DAD6-46F1-9315-13761A1C13D8}" dt="2017-10-17T14:50:04.614" v="2460" actId="20577"/>
          <ac:spMkLst>
            <pc:docMk/>
            <pc:sldMk cId="3829280584" sldId="262"/>
            <ac:spMk id="3" creationId="{BF7D653E-BB77-4FB7-98C9-C69CAC793230}"/>
          </ac:spMkLst>
        </pc:spChg>
      </pc:sldChg>
      <pc:sldChg chg="addSp delSp modSp add">
        <pc:chgData name="" userId="3ba962215ca0a33b" providerId="LiveId" clId="{35B8B613-DAD6-46F1-9315-13761A1C13D8}" dt="2017-10-17T14:51:30.760" v="2463" actId="947"/>
        <pc:sldMkLst>
          <pc:docMk/>
          <pc:sldMk cId="2937993786" sldId="263"/>
        </pc:sldMkLst>
        <pc:spChg chg="add del mod">
          <ac:chgData name="" userId="3ba962215ca0a33b" providerId="LiveId" clId="{35B8B613-DAD6-46F1-9315-13761A1C13D8}" dt="2017-10-16T23:05:54.232" v="2167" actId="14100"/>
          <ac:spMkLst>
            <pc:docMk/>
            <pc:sldMk cId="2937993786" sldId="263"/>
            <ac:spMk id="2" creationId="{12BA32A9-9250-4D79-8C28-0127F2D6DB78}"/>
          </ac:spMkLst>
        </pc:spChg>
        <pc:spChg chg="mod">
          <ac:chgData name="" userId="3ba962215ca0a33b" providerId="LiveId" clId="{35B8B613-DAD6-46F1-9315-13761A1C13D8}" dt="2017-10-17T14:51:30.760" v="2463" actId="947"/>
          <ac:spMkLst>
            <pc:docMk/>
            <pc:sldMk cId="2937993786" sldId="263"/>
            <ac:spMk id="3" creationId="{07F11166-962D-4400-85B4-0A0EEA6603A8}"/>
          </ac:spMkLst>
        </pc:spChg>
        <pc:spChg chg="add del mod">
          <ac:chgData name="" userId="3ba962215ca0a33b" providerId="LiveId" clId="{35B8B613-DAD6-46F1-9315-13761A1C13D8}" dt="2017-10-16T23:02:57.874" v="2084" actId="478"/>
          <ac:spMkLst>
            <pc:docMk/>
            <pc:sldMk cId="2937993786" sldId="263"/>
            <ac:spMk id="5" creationId="{E8C70505-3E0E-430E-B12F-136A0AF7A971}"/>
          </ac:spMkLst>
        </pc:spChg>
        <pc:spChg chg="add mod">
          <ac:chgData name="" userId="3ba962215ca0a33b" providerId="LiveId" clId="{35B8B613-DAD6-46F1-9315-13761A1C13D8}" dt="2017-10-16T23:30:32.680" v="2446" actId="27636"/>
          <ac:spMkLst>
            <pc:docMk/>
            <pc:sldMk cId="2937993786" sldId="263"/>
            <ac:spMk id="6" creationId="{32C5C125-454A-4DCC-BC77-8760EA4EEF04}"/>
          </ac:spMkLst>
        </pc:spChg>
        <pc:spChg chg="add del mod">
          <ac:chgData name="" userId="3ba962215ca0a33b" providerId="LiveId" clId="{35B8B613-DAD6-46F1-9315-13761A1C13D8}" dt="2017-10-16T23:05:39.386" v="2165" actId="1038"/>
          <ac:spMkLst>
            <pc:docMk/>
            <pc:sldMk cId="2937993786" sldId="263"/>
            <ac:spMk id="7" creationId="{72A61E99-0A79-4AD7-ABCD-9DECAE189C06}"/>
          </ac:spMkLst>
        </pc:spChg>
        <pc:spChg chg="add">
          <ac:chgData name="" userId="3ba962215ca0a33b" providerId="LiveId" clId="{35B8B613-DAD6-46F1-9315-13761A1C13D8}" dt="2017-10-16T15:06:05.839" v="319" actId="26606"/>
          <ac:spMkLst>
            <pc:docMk/>
            <pc:sldMk cId="2937993786" sldId="263"/>
            <ac:spMk id="71" creationId="{14701A01-E306-48FB-A661-2335BB38BA32}"/>
          </ac:spMkLst>
        </pc:spChg>
        <pc:picChg chg="add mod ord">
          <ac:chgData name="" userId="3ba962215ca0a33b" providerId="LiveId" clId="{35B8B613-DAD6-46F1-9315-13761A1C13D8}" dt="2017-10-16T15:06:05.839" v="319" actId="26606"/>
          <ac:picMkLst>
            <pc:docMk/>
            <pc:sldMk cId="2937993786" sldId="263"/>
            <ac:picMk id="2050" creationId="{38DE2E82-8184-4701-88F0-9F3523765FAF}"/>
          </ac:picMkLst>
        </pc:picChg>
      </pc:sldChg>
      <pc:sldChg chg="addSp modSp add">
        <pc:chgData name="" userId="3ba962215ca0a33b" providerId="LiveId" clId="{35B8B613-DAD6-46F1-9315-13761A1C13D8}" dt="2017-10-16T23:28:55.700" v="2420" actId="20577"/>
        <pc:sldMkLst>
          <pc:docMk/>
          <pc:sldMk cId="3768198687" sldId="264"/>
        </pc:sldMkLst>
        <pc:spChg chg="mod">
          <ac:chgData name="" userId="3ba962215ca0a33b" providerId="LiveId" clId="{35B8B613-DAD6-46F1-9315-13761A1C13D8}" dt="2017-10-16T15:08:51.140" v="327" actId="26606"/>
          <ac:spMkLst>
            <pc:docMk/>
            <pc:sldMk cId="3768198687" sldId="264"/>
            <ac:spMk id="2" creationId="{12BA32A9-9250-4D79-8C28-0127F2D6DB78}"/>
          </ac:spMkLst>
        </pc:spChg>
        <pc:spChg chg="mod">
          <ac:chgData name="" userId="3ba962215ca0a33b" providerId="LiveId" clId="{35B8B613-DAD6-46F1-9315-13761A1C13D8}" dt="2017-10-16T23:28:55.700" v="2420" actId="20577"/>
          <ac:spMkLst>
            <pc:docMk/>
            <pc:sldMk cId="3768198687" sldId="264"/>
            <ac:spMk id="3" creationId="{07F11166-962D-4400-85B4-0A0EEA6603A8}"/>
          </ac:spMkLst>
        </pc:spChg>
        <pc:spChg chg="add">
          <ac:chgData name="" userId="3ba962215ca0a33b" providerId="LiveId" clId="{35B8B613-DAD6-46F1-9315-13761A1C13D8}" dt="2017-10-16T15:08:51.140" v="327" actId="26606"/>
          <ac:spMkLst>
            <pc:docMk/>
            <pc:sldMk cId="3768198687" sldId="264"/>
            <ac:spMk id="71" creationId="{4554089D-779D-46F6-81CB-EA9C12693944}"/>
          </ac:spMkLst>
        </pc:spChg>
        <pc:picChg chg="add mod ord modCrop">
          <ac:chgData name="" userId="3ba962215ca0a33b" providerId="LiveId" clId="{35B8B613-DAD6-46F1-9315-13761A1C13D8}" dt="2017-10-16T15:08:51.140" v="327" actId="26606"/>
          <ac:picMkLst>
            <pc:docMk/>
            <pc:sldMk cId="3768198687" sldId="264"/>
            <ac:picMk id="4098" creationId="{1C591837-1D89-4FD1-BF9D-ED158B7E8960}"/>
          </ac:picMkLst>
        </pc:picChg>
      </pc:sldChg>
      <pc:sldChg chg="addSp modSp add">
        <pc:chgData name="" userId="3ba962215ca0a33b" providerId="LiveId" clId="{35B8B613-DAD6-46F1-9315-13761A1C13D8}" dt="2017-10-16T23:13:05.411" v="2297" actId="20577"/>
        <pc:sldMkLst>
          <pc:docMk/>
          <pc:sldMk cId="367667497" sldId="265"/>
        </pc:sldMkLst>
        <pc:spChg chg="mod">
          <ac:chgData name="" userId="3ba962215ca0a33b" providerId="LiveId" clId="{35B8B613-DAD6-46F1-9315-13761A1C13D8}" dt="2017-10-16T15:07:14.540" v="321" actId="26606"/>
          <ac:spMkLst>
            <pc:docMk/>
            <pc:sldMk cId="367667497" sldId="265"/>
            <ac:spMk id="2" creationId="{12BA32A9-9250-4D79-8C28-0127F2D6DB78}"/>
          </ac:spMkLst>
        </pc:spChg>
        <pc:spChg chg="mod">
          <ac:chgData name="" userId="3ba962215ca0a33b" providerId="LiveId" clId="{35B8B613-DAD6-46F1-9315-13761A1C13D8}" dt="2017-10-16T23:13:05.411" v="2297" actId="20577"/>
          <ac:spMkLst>
            <pc:docMk/>
            <pc:sldMk cId="367667497" sldId="265"/>
            <ac:spMk id="3" creationId="{07F11166-962D-4400-85B4-0A0EEA6603A8}"/>
          </ac:spMkLst>
        </pc:spChg>
        <pc:spChg chg="add">
          <ac:chgData name="" userId="3ba962215ca0a33b" providerId="LiveId" clId="{35B8B613-DAD6-46F1-9315-13761A1C13D8}" dt="2017-10-16T15:07:14.540" v="321" actId="26606"/>
          <ac:spMkLst>
            <pc:docMk/>
            <pc:sldMk cId="367667497" sldId="265"/>
            <ac:spMk id="71" creationId="{4554089D-779D-46F6-81CB-EA9C12693944}"/>
          </ac:spMkLst>
        </pc:spChg>
        <pc:picChg chg="add mod ord">
          <ac:chgData name="" userId="3ba962215ca0a33b" providerId="LiveId" clId="{35B8B613-DAD6-46F1-9315-13761A1C13D8}" dt="2017-10-16T15:07:14.540" v="321" actId="26606"/>
          <ac:picMkLst>
            <pc:docMk/>
            <pc:sldMk cId="367667497" sldId="265"/>
            <ac:picMk id="3074" creationId="{DA36E40E-3E8C-45DB-A3EA-C48EB2788254}"/>
          </ac:picMkLst>
        </pc:picChg>
      </pc:sldChg>
      <pc:sldChg chg="addSp modSp add mod setClrOvrMap">
        <pc:chgData name="" userId="3ba962215ca0a33b" providerId="LiveId" clId="{35B8B613-DAD6-46F1-9315-13761A1C13D8}" dt="2017-10-17T14:52:08.013" v="2469" actId="20577"/>
        <pc:sldMkLst>
          <pc:docMk/>
          <pc:sldMk cId="242990031" sldId="266"/>
        </pc:sldMkLst>
        <pc:spChg chg="mod">
          <ac:chgData name="" userId="3ba962215ca0a33b" providerId="LiveId" clId="{35B8B613-DAD6-46F1-9315-13761A1C13D8}" dt="2017-10-16T20:47:20.479" v="1687" actId="26606"/>
          <ac:spMkLst>
            <pc:docMk/>
            <pc:sldMk cId="242990031" sldId="266"/>
            <ac:spMk id="2" creationId="{9E4CE8CC-5A8D-4C27-9439-2BC44AD0A63D}"/>
          </ac:spMkLst>
        </pc:spChg>
        <pc:spChg chg="mod">
          <ac:chgData name="" userId="3ba962215ca0a33b" providerId="LiveId" clId="{35B8B613-DAD6-46F1-9315-13761A1C13D8}" dt="2017-10-17T14:52:08.013" v="2469" actId="20577"/>
          <ac:spMkLst>
            <pc:docMk/>
            <pc:sldMk cId="242990031" sldId="266"/>
            <ac:spMk id="3" creationId="{14EEEA00-299D-4BB4-BAEE-1C524EB3528C}"/>
          </ac:spMkLst>
        </pc:spChg>
        <pc:spChg chg="add">
          <ac:chgData name="" userId="3ba962215ca0a33b" providerId="LiveId" clId="{35B8B613-DAD6-46F1-9315-13761A1C13D8}" dt="2017-10-16T20:47:20.479" v="1687" actId="26606"/>
          <ac:spMkLst>
            <pc:docMk/>
            <pc:sldMk cId="242990031" sldId="266"/>
            <ac:spMk id="71" creationId="{9362849A-570D-49DB-954C-63F144E88A4A}"/>
          </ac:spMkLst>
        </pc:spChg>
        <pc:spChg chg="add">
          <ac:chgData name="" userId="3ba962215ca0a33b" providerId="LiveId" clId="{35B8B613-DAD6-46F1-9315-13761A1C13D8}" dt="2017-10-16T20:47:20.479" v="1687" actId="26606"/>
          <ac:spMkLst>
            <pc:docMk/>
            <pc:sldMk cId="242990031" sldId="266"/>
            <ac:spMk id="73" creationId="{1CA42011-E478-428B-9D15-A98E338BF8C1}"/>
          </ac:spMkLst>
        </pc:spChg>
        <pc:spChg chg="add">
          <ac:chgData name="" userId="3ba962215ca0a33b" providerId="LiveId" clId="{35B8B613-DAD6-46F1-9315-13761A1C13D8}" dt="2017-10-16T20:47:20.479" v="1687" actId="26606"/>
          <ac:spMkLst>
            <pc:docMk/>
            <pc:sldMk cId="242990031" sldId="266"/>
            <ac:spMk id="75" creationId="{9ED2773C-FE51-4632-BA46-036BDCDA6E5C}"/>
          </ac:spMkLst>
        </pc:spChg>
        <pc:spChg chg="add">
          <ac:chgData name="" userId="3ba962215ca0a33b" providerId="LiveId" clId="{35B8B613-DAD6-46F1-9315-13761A1C13D8}" dt="2017-10-16T20:47:20.479" v="1687" actId="26606"/>
          <ac:spMkLst>
            <pc:docMk/>
            <pc:sldMk cId="242990031" sldId="266"/>
            <ac:spMk id="77" creationId="{E02F9158-C4C2-46A8-BE73-A4F77E139FB6}"/>
          </ac:spMkLst>
        </pc:spChg>
        <pc:picChg chg="add mod ord">
          <ac:chgData name="" userId="3ba962215ca0a33b" providerId="LiveId" clId="{35B8B613-DAD6-46F1-9315-13761A1C13D8}" dt="2017-10-16T20:48:06.240" v="1697" actId="1076"/>
          <ac:picMkLst>
            <pc:docMk/>
            <pc:sldMk cId="242990031" sldId="266"/>
            <ac:picMk id="4098" creationId="{756D94AB-1CCE-4826-A861-D183B557C74C}"/>
          </ac:picMkLst>
        </pc:picChg>
      </pc:sldChg>
      <pc:sldChg chg="addSp delSp modSp add">
        <pc:chgData name="" userId="3ba962215ca0a33b" providerId="LiveId" clId="{35B8B613-DAD6-46F1-9315-13761A1C13D8}" dt="2017-10-17T15:02:14.192" v="2516" actId="26606"/>
        <pc:sldMkLst>
          <pc:docMk/>
          <pc:sldMk cId="661835384" sldId="267"/>
        </pc:sldMkLst>
        <pc:spChg chg="del">
          <ac:chgData name="" userId="3ba962215ca0a33b" providerId="LiveId" clId="{35B8B613-DAD6-46F1-9315-13761A1C13D8}" dt="2017-10-17T14:55:25.586" v="2503" actId="478"/>
          <ac:spMkLst>
            <pc:docMk/>
            <pc:sldMk cId="661835384" sldId="267"/>
            <ac:spMk id="2" creationId="{6E2D9842-AF56-41FB-BAD3-49AF7B4C4537}"/>
          </ac:spMkLst>
        </pc:spChg>
        <pc:spChg chg="del mod">
          <ac:chgData name="" userId="3ba962215ca0a33b" providerId="LiveId" clId="{35B8B613-DAD6-46F1-9315-13761A1C13D8}" dt="2017-10-17T14:57:40.452" v="2508"/>
          <ac:spMkLst>
            <pc:docMk/>
            <pc:sldMk cId="661835384" sldId="267"/>
            <ac:spMk id="3" creationId="{61900DF6-558A-49C4-AB2A-ECE4DF98F6A9}"/>
          </ac:spMkLst>
        </pc:spChg>
        <pc:spChg chg="add del">
          <ac:chgData name="" userId="3ba962215ca0a33b" providerId="LiveId" clId="{35B8B613-DAD6-46F1-9315-13761A1C13D8}" dt="2017-10-17T14:57:55.549" v="2510" actId="478"/>
          <ac:spMkLst>
            <pc:docMk/>
            <pc:sldMk cId="661835384" sldId="267"/>
            <ac:spMk id="5" creationId="{611BDAE7-D989-41EB-BB8E-713358326908}"/>
          </ac:spMkLst>
        </pc:spChg>
        <pc:spChg chg="add mod">
          <ac:chgData name="" userId="3ba962215ca0a33b" providerId="LiveId" clId="{35B8B613-DAD6-46F1-9315-13761A1C13D8}" dt="2017-10-17T15:02:14.192" v="2516" actId="26606"/>
          <ac:spMkLst>
            <pc:docMk/>
            <pc:sldMk cId="661835384" sldId="267"/>
            <ac:spMk id="6" creationId="{62AA4641-95D9-407F-B783-57F9DD6744AC}"/>
          </ac:spMkLst>
        </pc:spChg>
        <pc:spChg chg="add del">
          <ac:chgData name="" userId="3ba962215ca0a33b" providerId="LiveId" clId="{35B8B613-DAD6-46F1-9315-13761A1C13D8}" dt="2017-10-17T14:58:38.725" v="2514" actId="478"/>
          <ac:spMkLst>
            <pc:docMk/>
            <pc:sldMk cId="661835384" sldId="267"/>
            <ac:spMk id="7" creationId="{EA285D6E-C90C-4DE2-A07B-C2A09C32BA1D}"/>
          </ac:spMkLst>
        </pc:spChg>
        <pc:spChg chg="add">
          <ac:chgData name="" userId="3ba962215ca0a33b" providerId="LiveId" clId="{35B8B613-DAD6-46F1-9315-13761A1C13D8}" dt="2017-10-17T15:02:14.192" v="2516" actId="26606"/>
          <ac:spMkLst>
            <pc:docMk/>
            <pc:sldMk cId="661835384" sldId="267"/>
            <ac:spMk id="86" creationId="{AEBE9F1A-B38D-446E-83AE-14B17CE77FF2}"/>
          </ac:spMkLst>
        </pc:spChg>
        <pc:spChg chg="add">
          <ac:chgData name="" userId="3ba962215ca0a33b" providerId="LiveId" clId="{35B8B613-DAD6-46F1-9315-13761A1C13D8}" dt="2017-10-17T15:02:14.192" v="2516" actId="26606"/>
          <ac:spMkLst>
            <pc:docMk/>
            <pc:sldMk cId="661835384" sldId="267"/>
            <ac:spMk id="92" creationId="{5E3EB826-A471-488F-9E8A-D65528A3C0CA}"/>
          </ac:spMkLst>
        </pc:spChg>
        <pc:spChg chg="add">
          <ac:chgData name="" userId="3ba962215ca0a33b" providerId="LiveId" clId="{35B8B613-DAD6-46F1-9315-13761A1C13D8}" dt="2017-10-17T15:02:14.192" v="2516" actId="26606"/>
          <ac:spMkLst>
            <pc:docMk/>
            <pc:sldMk cId="661835384" sldId="267"/>
            <ac:spMk id="94" creationId="{DFB3CEA1-88D9-42FB-88ED-1E9807FE6596}"/>
          </ac:spMkLst>
        </pc:spChg>
        <pc:spChg chg="add">
          <ac:chgData name="" userId="3ba962215ca0a33b" providerId="LiveId" clId="{35B8B613-DAD6-46F1-9315-13761A1C13D8}" dt="2017-10-17T15:02:14.192" v="2516" actId="26606"/>
          <ac:spMkLst>
            <pc:docMk/>
            <pc:sldMk cId="661835384" sldId="267"/>
            <ac:spMk id="96" creationId="{9A6C928E-4252-4F33-8C34-E50A12A3170B}"/>
          </ac:spMkLst>
        </pc:spChg>
        <pc:spChg chg="add del mod">
          <ac:chgData name="" userId="3ba962215ca0a33b" providerId="LiveId" clId="{35B8B613-DAD6-46F1-9315-13761A1C13D8}" dt="2017-10-17T15:02:14.192" v="2516" actId="26606"/>
          <ac:spMkLst>
            <pc:docMk/>
            <pc:sldMk cId="661835384" sldId="267"/>
            <ac:spMk id="1036" creationId="{B7A90ADD-CA58-4CC3-94EC-F207DEB7F9B7}"/>
          </ac:spMkLst>
        </pc:spChg>
        <pc:spChg chg="add">
          <ac:chgData name="" userId="3ba962215ca0a33b" providerId="LiveId" clId="{35B8B613-DAD6-46F1-9315-13761A1C13D8}" dt="2017-10-17T15:02:14.192" v="2516" actId="26606"/>
          <ac:spMkLst>
            <pc:docMk/>
            <pc:sldMk cId="661835384" sldId="267"/>
            <ac:spMk id="1040" creationId="{00000000-0000-0000-0000-000000000000}"/>
          </ac:spMkLst>
        </pc:spChg>
        <pc:picChg chg="add">
          <ac:chgData name="" userId="3ba962215ca0a33b" providerId="LiveId" clId="{35B8B613-DAD6-46F1-9315-13761A1C13D8}" dt="2017-10-17T15:02:14.192" v="2516" actId="26606"/>
          <ac:picMkLst>
            <pc:docMk/>
            <pc:sldMk cId="661835384" sldId="267"/>
            <ac:picMk id="82" creationId="{C9ECDD5C-152A-4CC7-8333-0F367B3A62EA}"/>
          </ac:picMkLst>
        </pc:picChg>
        <pc:picChg chg="add">
          <ac:chgData name="" userId="3ba962215ca0a33b" providerId="LiveId" clId="{35B8B613-DAD6-46F1-9315-13761A1C13D8}" dt="2017-10-17T15:02:14.192" v="2516" actId="26606"/>
          <ac:picMkLst>
            <pc:docMk/>
            <pc:sldMk cId="661835384" sldId="267"/>
            <ac:picMk id="84" creationId="{7F5C92A3-369B-43F3-BDCE-E560B1B0EC89}"/>
          </ac:picMkLst>
        </pc:picChg>
        <pc:picChg chg="add">
          <ac:chgData name="" userId="3ba962215ca0a33b" providerId="LiveId" clId="{35B8B613-DAD6-46F1-9315-13761A1C13D8}" dt="2017-10-17T15:02:14.192" v="2516" actId="26606"/>
          <ac:picMkLst>
            <pc:docMk/>
            <pc:sldMk cId="661835384" sldId="267"/>
            <ac:picMk id="88" creationId="{915B5014-A7EC-4BA6-9C83-8840CF81DB28}"/>
          </ac:picMkLst>
        </pc:picChg>
        <pc:picChg chg="add">
          <ac:chgData name="" userId="3ba962215ca0a33b" providerId="LiveId" clId="{35B8B613-DAD6-46F1-9315-13761A1C13D8}" dt="2017-10-17T15:02:14.192" v="2516" actId="26606"/>
          <ac:picMkLst>
            <pc:docMk/>
            <pc:sldMk cId="661835384" sldId="267"/>
            <ac:picMk id="90" creationId="{022C43AB-86D7-420D-8AD7-DC0A15FDD0AF}"/>
          </ac:picMkLst>
        </pc:picChg>
        <pc:picChg chg="add del">
          <ac:chgData name="" userId="3ba962215ca0a33b" providerId="LiveId" clId="{35B8B613-DAD6-46F1-9315-13761A1C13D8}" dt="2017-10-17T15:02:14.192" v="2516" actId="26606"/>
          <ac:picMkLst>
            <pc:docMk/>
            <pc:sldMk cId="661835384" sldId="267"/>
            <ac:picMk id="1034" creationId="{83101A7B-459B-4EC5-9B37-506E55419820}"/>
          </ac:picMkLst>
        </pc:picChg>
        <pc:picChg chg="add">
          <ac:chgData name="" userId="3ba962215ca0a33b" providerId="LiveId" clId="{35B8B613-DAD6-46F1-9315-13761A1C13D8}" dt="2017-10-17T15:02:14.192" v="2516" actId="26606"/>
          <ac:picMkLst>
            <pc:docMk/>
            <pc:sldMk cId="661835384" sldId="267"/>
            <ac:picMk id="1037" creationId="{83101A7B-459B-4EC5-9B37-506E5541982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5FE-180E-4BDE-85F0-EF79E757D92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BCA-B7E0-4E2C-9B0F-C444A7DA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667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5FE-180E-4BDE-85F0-EF79E757D92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BCA-B7E0-4E2C-9B0F-C444A7DA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139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5FE-180E-4BDE-85F0-EF79E757D92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BCA-B7E0-4E2C-9B0F-C444A7DA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2220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5FE-180E-4BDE-85F0-EF79E757D92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BCA-B7E0-4E2C-9B0F-C444A7DAC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77448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5FE-180E-4BDE-85F0-EF79E757D92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BCA-B7E0-4E2C-9B0F-C444A7DA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743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5FE-180E-4BDE-85F0-EF79E757D92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BCA-B7E0-4E2C-9B0F-C444A7DA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9488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5FE-180E-4BDE-85F0-EF79E757D92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BCA-B7E0-4E2C-9B0F-C444A7DA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6631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5FE-180E-4BDE-85F0-EF79E757D92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BCA-B7E0-4E2C-9B0F-C444A7DA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073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5FE-180E-4BDE-85F0-EF79E757D92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BCA-B7E0-4E2C-9B0F-C444A7DA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842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5FE-180E-4BDE-85F0-EF79E757D92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BCA-B7E0-4E2C-9B0F-C444A7DA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06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5FE-180E-4BDE-85F0-EF79E757D92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BCA-B7E0-4E2C-9B0F-C444A7DA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510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5FE-180E-4BDE-85F0-EF79E757D92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BCA-B7E0-4E2C-9B0F-C444A7DA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11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5FE-180E-4BDE-85F0-EF79E757D92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BCA-B7E0-4E2C-9B0F-C444A7DA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80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5FE-180E-4BDE-85F0-EF79E757D92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BCA-B7E0-4E2C-9B0F-C444A7DA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936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5FE-180E-4BDE-85F0-EF79E757D92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BCA-B7E0-4E2C-9B0F-C444A7DA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49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5FE-180E-4BDE-85F0-EF79E757D92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BCA-B7E0-4E2C-9B0F-C444A7DA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402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D5FE-180E-4BDE-85F0-EF79E757D92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ABCA-B7E0-4E2C-9B0F-C444A7DA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54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9BD5FE-180E-4BDE-85F0-EF79E757D92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BABCA-B7E0-4E2C-9B0F-C444A7DAC9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6223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e/e9/Portable_radio_SCR536.png/170px-Portable_radio_SCR536.png">
            <a:extLst>
              <a:ext uri="{FF2B5EF4-FFF2-40B4-BE49-F238E27FC236}">
                <a16:creationId xmlns:a16="http://schemas.microsoft.com/office/drawing/2014/main" xmlns="" id="{1119F59E-B836-4945-AF08-314D83F30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" b="8194"/>
          <a:stretch/>
        </p:blipFill>
        <p:spPr bwMode="auto">
          <a:xfrm>
            <a:off x="-1" y="13865"/>
            <a:ext cx="46346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7FD0F-44F4-4E2E-80A0-C5D929680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2382" y="1025486"/>
            <a:ext cx="6261917" cy="3308840"/>
          </a:xfrm>
        </p:spPr>
        <p:txBody>
          <a:bodyPr>
            <a:normAutofit/>
          </a:bodyPr>
          <a:lstStyle/>
          <a:p>
            <a:r>
              <a:rPr lang="en-US" b="1" dirty="0"/>
              <a:t>Programming Your Radio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6DC467-EA77-4B6C-864A-1DBE8992A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2382" y="4763803"/>
            <a:ext cx="6261917" cy="1464378"/>
          </a:xfrm>
        </p:spPr>
        <p:txBody>
          <a:bodyPr>
            <a:normAutofit/>
          </a:bodyPr>
          <a:lstStyle/>
          <a:p>
            <a:r>
              <a:rPr lang="en-US" sz="2800" dirty="0"/>
              <a:t>John Davis </a:t>
            </a:r>
            <a:br>
              <a:rPr lang="en-US" sz="2800" dirty="0"/>
            </a:br>
            <a:r>
              <a:rPr lang="en-US" sz="2800" dirty="0"/>
              <a:t>WB4QDX</a:t>
            </a:r>
          </a:p>
        </p:txBody>
      </p:sp>
    </p:spTree>
    <p:extLst>
      <p:ext uri="{BB962C8B-B14F-4D97-AF65-F5344CB8AC3E}">
        <p14:creationId xmlns:p14="http://schemas.microsoft.com/office/powerpoint/2010/main" xmlns="" val="124605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 cstate="print">
              <a:duotone>
                <a:schemeClr val="bg2">
                  <a:shade val="69000"/>
                  <a:hueMod val="108000"/>
                  <a:satMod val="164000"/>
                  <a:lumMod val="74000"/>
                </a:schemeClr>
                <a:schemeClr val="bg2">
                  <a:tint val="96000"/>
                  <a:hueMod val="88000"/>
                  <a:satMod val="140000"/>
                  <a:lumMod val="132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C9ECDD5C-152A-4CC7-8333-0F367B3A62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7F5C92A3-369B-43F3-BDCE-E560B1B0EC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6" name="Oval 85">
            <a:extLst>
              <a:ext uri="{FF2B5EF4-FFF2-40B4-BE49-F238E27FC236}">
                <a16:creationId xmlns:a16="http://schemas.microsoft.com/office/drawing/2014/main" xmlns="" id="{AEBE9F1A-B38D-446E-83AE-14B17CE77FF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915B5014-A7EC-4BA6-9C83-8840CF81DB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022C43AB-86D7-420D-8AD7-DC0A15FDD0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5E3EB826-A471-488F-9E8A-D65528A3C0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DFB3CEA1-88D9-42FB-88ED-1E9807FE65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7" name="Picture 10" descr="Image result for questions slide">
            <a:extLst>
              <a:ext uri="{FF2B5EF4-FFF2-40B4-BE49-F238E27FC236}">
                <a16:creationId xmlns:a16="http://schemas.microsoft.com/office/drawing/2014/main" xmlns="" id="{83101A7B-459B-4EC5-9B37-506E554198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8322" y="643467"/>
            <a:ext cx="551535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9A6C928E-4252-4F33-8C34-E50A12A317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AutoShape 6" descr="Image result for questions slide">
            <a:extLst>
              <a:ext uri="{FF2B5EF4-FFF2-40B4-BE49-F238E27FC236}">
                <a16:creationId xmlns:a16="http://schemas.microsoft.com/office/drawing/2014/main" xmlns="" id="{62AA4641-95D9-407F-B783-57F9DD6744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065663" cy="206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83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ooking at many radios photo">
            <a:extLst>
              <a:ext uri="{FF2B5EF4-FFF2-40B4-BE49-F238E27FC236}">
                <a16:creationId xmlns:a16="http://schemas.microsoft.com/office/drawing/2014/main" xmlns="" id="{A2ECE34B-F0C7-4B27-8258-AD31002AE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34" r="29081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CD8A2-B8D8-4B42-A88B-E37F62E9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en-US" sz="4400" b="1" dirty="0"/>
              <a:t>Decisions,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748C78-0A3B-490D-9650-4442688CE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6216892" cy="3809999"/>
          </a:xfrm>
        </p:spPr>
        <p:txBody>
          <a:bodyPr>
            <a:normAutofit/>
          </a:bodyPr>
          <a:lstStyle/>
          <a:p>
            <a:r>
              <a:rPr lang="en-US" sz="2800" dirty="0"/>
              <a:t>Mobile or portable/HT?</a:t>
            </a:r>
          </a:p>
          <a:p>
            <a:r>
              <a:rPr lang="en-US" sz="2800" dirty="0"/>
              <a:t>What type of radio am I programming (FM, D-STAR, Fusion, DMR, NXDN,P25)?</a:t>
            </a:r>
          </a:p>
          <a:p>
            <a:r>
              <a:rPr lang="en-US" sz="2800" dirty="0"/>
              <a:t>Front panel programming versus programing software?</a:t>
            </a:r>
          </a:p>
          <a:p>
            <a:r>
              <a:rPr lang="en-US" sz="2800" dirty="0"/>
              <a:t>How many memories do I need?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0835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ar with too many radios">
            <a:extLst>
              <a:ext uri="{FF2B5EF4-FFF2-40B4-BE49-F238E27FC236}">
                <a16:creationId xmlns:a16="http://schemas.microsoft.com/office/drawing/2014/main" xmlns="" id="{E48158D3-C0E5-4E50-99A0-3EC1EF28E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82" r="24301" b="-1"/>
          <a:stretch/>
        </p:blipFill>
        <p:spPr bwMode="auto">
          <a:xfrm>
            <a:off x="6100398" y="10"/>
            <a:ext cx="60944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95DDCFA-D3DE-4CEB-8AFF-C6501187E43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2AF64-B10D-4137-8CC9-DC6BB3AF4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en-US" sz="3900" b="1"/>
              <a:t>Mobile vs Portable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E81D33-46A3-4587-83CD-CDEF13942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4" y="1953491"/>
            <a:ext cx="5264727" cy="435032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How many memories do I need?</a:t>
            </a:r>
          </a:p>
          <a:p>
            <a:r>
              <a:rPr lang="en-US" sz="2800" dirty="0"/>
              <a:t>Can I store and select different memory loads?</a:t>
            </a:r>
          </a:p>
          <a:p>
            <a:r>
              <a:rPr lang="en-US" sz="2800" dirty="0"/>
              <a:t>How easy is it to change memories?</a:t>
            </a:r>
          </a:p>
          <a:p>
            <a:r>
              <a:rPr lang="en-US" sz="2800" dirty="0"/>
              <a:t>How do I want to organize memories (banks, areas, bands)?</a:t>
            </a:r>
          </a:p>
          <a:p>
            <a:r>
              <a:rPr lang="en-US" sz="2800" dirty="0"/>
              <a:t>Same memory order for portable and mobile</a:t>
            </a:r>
          </a:p>
        </p:txBody>
      </p:sp>
    </p:spTree>
    <p:extLst>
      <p:ext uri="{BB962C8B-B14F-4D97-AF65-F5344CB8AC3E}">
        <p14:creationId xmlns:p14="http://schemas.microsoft.com/office/powerpoint/2010/main" xmlns="" val="201050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D5537-8986-40E3-B920-7DC901A9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Front Panel vs Programming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7D653E-BB77-4FB7-98C9-C69CAC793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You should always know how to program directly on the radio for fast changes and quick additions in the field</a:t>
            </a:r>
          </a:p>
          <a:p>
            <a:r>
              <a:rPr lang="en-US" sz="2800" dirty="0"/>
              <a:t>Initial setup is easiest with programming software</a:t>
            </a:r>
          </a:p>
          <a:p>
            <a:pPr lvl="1"/>
            <a:r>
              <a:rPr lang="en-US" sz="2600" dirty="0"/>
              <a:t>Requires programming cable</a:t>
            </a:r>
          </a:p>
          <a:p>
            <a:pPr lvl="1"/>
            <a:r>
              <a:rPr lang="en-US" sz="2600" dirty="0"/>
              <a:t>Software allows easy changes and additions</a:t>
            </a:r>
          </a:p>
          <a:p>
            <a:pPr lvl="1"/>
            <a:r>
              <a:rPr lang="en-US" sz="2600" dirty="0"/>
              <a:t>Easy to save multiple versions</a:t>
            </a:r>
          </a:p>
          <a:p>
            <a:pPr lvl="1"/>
            <a:r>
              <a:rPr lang="en-US" sz="2600" dirty="0"/>
              <a:t>Keeps backup copies</a:t>
            </a:r>
          </a:p>
          <a:p>
            <a:r>
              <a:rPr lang="en-US" sz="2800" dirty="0"/>
              <a:t>Free and purchased programming software available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2928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aesu.com/ProductImages/FT-65R_thumb.jpg">
            <a:extLst>
              <a:ext uri="{FF2B5EF4-FFF2-40B4-BE49-F238E27FC236}">
                <a16:creationId xmlns:a16="http://schemas.microsoft.com/office/drawing/2014/main" xmlns="" id="{4EE773E2-7E75-43F1-8C5F-760F71E82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85" r="-1" b="28182"/>
          <a:stretch/>
        </p:blipFill>
        <p:spPr bwMode="auto">
          <a:xfrm>
            <a:off x="8129871" y="609601"/>
            <a:ext cx="341442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809E3E1B-C8AD-46FD-8A76-75D5BBD774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A32A9-9250-4D79-8C28-0127F2D6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831941" cy="1641987"/>
          </a:xfrm>
        </p:spPr>
        <p:txBody>
          <a:bodyPr>
            <a:normAutofit/>
          </a:bodyPr>
          <a:lstStyle/>
          <a:p>
            <a:r>
              <a:rPr lang="en-US" dirty="0"/>
              <a:t>Basic Programming for FM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F11166-962D-4400-85B4-0A0EEA66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438401"/>
            <a:ext cx="6834468" cy="3809998"/>
          </a:xfrm>
        </p:spPr>
        <p:txBody>
          <a:bodyPr>
            <a:normAutofit/>
          </a:bodyPr>
          <a:lstStyle/>
          <a:p>
            <a:r>
              <a:rPr lang="en-US" sz="2800" dirty="0"/>
              <a:t>What I need to know for programming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Output frequency of repeater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Duplex direction (+ or -)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Offset (usually 600KHz for 2m/5 MHz for 70cm)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Tone frequency (Hz)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Tone on TX or tone squelch (TSQ)</a:t>
            </a:r>
          </a:p>
        </p:txBody>
      </p:sp>
    </p:spTree>
    <p:extLst>
      <p:ext uri="{BB962C8B-B14F-4D97-AF65-F5344CB8AC3E}">
        <p14:creationId xmlns:p14="http://schemas.microsoft.com/office/powerpoint/2010/main" xmlns="" val="323137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d-51A photos">
            <a:extLst>
              <a:ext uri="{FF2B5EF4-FFF2-40B4-BE49-F238E27FC236}">
                <a16:creationId xmlns:a16="http://schemas.microsoft.com/office/drawing/2014/main" xmlns="" id="{38DE2E82-8184-4701-88F0-9F3523765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65" r="1" b="2679"/>
          <a:stretch/>
        </p:blipFill>
        <p:spPr bwMode="auto">
          <a:xfrm>
            <a:off x="8135860" y="10"/>
            <a:ext cx="40589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4701A01-E306-48FB-A661-2335BB38BA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A32A9-9250-4D79-8C28-0127F2D6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79" y="629266"/>
            <a:ext cx="7625465" cy="1641986"/>
          </a:xfrm>
        </p:spPr>
        <p:txBody>
          <a:bodyPr>
            <a:normAutofit/>
          </a:bodyPr>
          <a:lstStyle/>
          <a:p>
            <a:r>
              <a:rPr lang="en-US" dirty="0"/>
              <a:t>Basic Programming for D-STAR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F11166-962D-4400-85B4-0A0EEA66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80" y="2074843"/>
            <a:ext cx="3830866" cy="4257718"/>
          </a:xfrm>
          <a:ln w="25400"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What I need to know for programming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Output frequency of repeater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Duplex direction (+ or -)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Offset (usually 600KHz for 2m/5 MHz for 70cm)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trike="sngStrike" dirty="0"/>
              <a:t>Tone frequency (Hz)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trike="sngStrike" dirty="0"/>
              <a:t>Tone on TX or tone squelch (TSQ)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Plus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My callsign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Local repeater callsign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Module (B for UHF, C for VHF)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2C5C125-454A-4DCC-BC77-8760EA4EEF04}"/>
              </a:ext>
            </a:extLst>
          </p:cNvPr>
          <p:cNvSpPr txBox="1">
            <a:spLocks/>
          </p:cNvSpPr>
          <p:nvPr/>
        </p:nvSpPr>
        <p:spPr>
          <a:xfrm>
            <a:off x="5065389" y="3415846"/>
            <a:ext cx="2704531" cy="1200620"/>
          </a:xfrm>
          <a:prstGeom prst="rect">
            <a:avLst/>
          </a:prstGeom>
          <a:ln w="25400"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Enter own callsign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Turn on GPS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Nearest Repeater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2A61E99-0A79-4AD7-ABCD-9DECAE189C06}"/>
              </a:ext>
            </a:extLst>
          </p:cNvPr>
          <p:cNvSpPr txBox="1">
            <a:spLocks/>
          </p:cNvSpPr>
          <p:nvPr/>
        </p:nvSpPr>
        <p:spPr>
          <a:xfrm>
            <a:off x="4257582" y="3730406"/>
            <a:ext cx="712271" cy="571500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xmlns="" val="293799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yaesu ft-2 photo">
            <a:extLst>
              <a:ext uri="{FF2B5EF4-FFF2-40B4-BE49-F238E27FC236}">
                <a16:creationId xmlns:a16="http://schemas.microsoft.com/office/drawing/2014/main" xmlns="" id="{1C591837-1D89-4FD1-BF9D-ED158B7E8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00" r="26884"/>
          <a:stretch/>
        </p:blipFill>
        <p:spPr bwMode="auto">
          <a:xfrm>
            <a:off x="7548152" y="10"/>
            <a:ext cx="46466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554089D-779D-46F6-81CB-EA9C1269394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A32A9-9250-4D79-8C28-0127F2D6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249784" cy="1641986"/>
          </a:xfrm>
        </p:spPr>
        <p:txBody>
          <a:bodyPr>
            <a:normAutofit/>
          </a:bodyPr>
          <a:lstStyle/>
          <a:p>
            <a:r>
              <a:rPr lang="en-US" dirty="0"/>
              <a:t>Basic Programming for 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F11166-962D-4400-85B4-0A0EEA66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6249784" cy="3809999"/>
          </a:xfrm>
        </p:spPr>
        <p:txBody>
          <a:bodyPr>
            <a:normAutofit/>
          </a:bodyPr>
          <a:lstStyle/>
          <a:p>
            <a:r>
              <a:rPr lang="en-US" dirty="0"/>
              <a:t>What I need to know for programming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Output frequency of repeater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Duplex direction (+ or -)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Offset (usually 600KHz for 2m/5 MHz for 70cm)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Tone frequency (Hz) for FM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Tone on TX or tone squelch (TSQ) for FM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Plus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Change mode to DN or DW (digital narrow or wide) for C4FM digital mode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819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d-380 photo">
            <a:extLst>
              <a:ext uri="{FF2B5EF4-FFF2-40B4-BE49-F238E27FC236}">
                <a16:creationId xmlns:a16="http://schemas.microsoft.com/office/drawing/2014/main" xmlns="" id="{DA36E40E-3E8C-45DB-A3EA-C48EB2788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77" r="1" b="1"/>
          <a:stretch/>
        </p:blipFill>
        <p:spPr bwMode="auto">
          <a:xfrm>
            <a:off x="7548152" y="10"/>
            <a:ext cx="464665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554089D-779D-46F6-81CB-EA9C1269394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BA32A9-9250-4D79-8C28-0127F2D6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6249784" cy="1641986"/>
          </a:xfrm>
        </p:spPr>
        <p:txBody>
          <a:bodyPr>
            <a:normAutofit/>
          </a:bodyPr>
          <a:lstStyle/>
          <a:p>
            <a:r>
              <a:rPr lang="en-US" dirty="0"/>
              <a:t>Basic Programming for DMR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F11166-962D-4400-85B4-0A0EEA66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015320"/>
            <a:ext cx="6249784" cy="380999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What I need to know for programming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Output frequency of repeater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Duplex direction (+ or -)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Offset (usually 600KHz for 2m/5 MHz for 70cm)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trike="sngStrike" dirty="0"/>
              <a:t>Tone frequency (Hz)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trike="sngStrike" dirty="0"/>
              <a:t>Tone on TX or tone squelch (TSQ)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Plus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Color code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Talkgroup number by repeater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Create Zone</a:t>
            </a:r>
          </a:p>
        </p:txBody>
      </p:sp>
    </p:spTree>
    <p:extLst>
      <p:ext uri="{BB962C8B-B14F-4D97-AF65-F5344CB8AC3E}">
        <p14:creationId xmlns:p14="http://schemas.microsoft.com/office/powerpoint/2010/main" xmlns="" val="36766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362849A-570D-49DB-954C-63F144E88A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1CA42011-E478-428B-9D15-A98E338BF8C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xmlns="" id="{9ED2773C-FE51-4632-BA46-036BDCDA6E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xmlns="" id="{E02F9158-C4C2-46A8-BE73-A4F77E139F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4098" name="Picture 2" descr="Image result for radio programming software screenshot">
            <a:extLst>
              <a:ext uri="{FF2B5EF4-FFF2-40B4-BE49-F238E27FC236}">
                <a16:creationId xmlns:a16="http://schemas.microsoft.com/office/drawing/2014/main" xmlns="" id="{756D94AB-1CCE-4826-A861-D183B557C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06" y="2652458"/>
            <a:ext cx="5033701" cy="3662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4CE8CC-5A8D-4C27-9439-2BC44AD0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EBEBEB"/>
                </a:solidFill>
              </a:rPr>
              <a:t>Programming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EEA00-299D-4BB4-BAEE-1C524EB35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946" y="2441444"/>
            <a:ext cx="5918750" cy="44165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Free software </a:t>
            </a:r>
            <a:r>
              <a:rPr lang="en-US" dirty="0"/>
              <a:t>(still need programming cable)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Chirp (available for most radios)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Some manufacturers (usually for specific models)</a:t>
            </a:r>
          </a:p>
          <a:p>
            <a:pPr>
              <a:lnSpc>
                <a:spcPct val="90000"/>
              </a:lnSpc>
            </a:pPr>
            <a:r>
              <a:rPr lang="en-US" b="1" dirty="0"/>
              <a:t>Purchased Software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RT Systems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reasonably priced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allows easy copying from one radio to another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Sells programming cables</a:t>
            </a:r>
          </a:p>
        </p:txBody>
      </p:sp>
    </p:spTree>
    <p:extLst>
      <p:ext uri="{BB962C8B-B14F-4D97-AF65-F5344CB8AC3E}">
        <p14:creationId xmlns:p14="http://schemas.microsoft.com/office/powerpoint/2010/main" xmlns="" val="242990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199</TotalTime>
  <Words>421</Words>
  <Application>Microsoft Office PowerPoint</Application>
  <PresentationFormat>Custom</PresentationFormat>
  <Paragraphs>72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Programming Your Radio</vt:lpstr>
      <vt:lpstr>Decisions, Decisions</vt:lpstr>
      <vt:lpstr>Mobile vs Portable Considerations</vt:lpstr>
      <vt:lpstr>Front Panel vs Programming Software</vt:lpstr>
      <vt:lpstr>Basic Programming for FM</vt:lpstr>
      <vt:lpstr>Basic Programming for D-STAR</vt:lpstr>
      <vt:lpstr>Basic Programming for Fusion</vt:lpstr>
      <vt:lpstr>Basic Programming for DMR</vt:lpstr>
      <vt:lpstr>Programming Software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Davis</dc:creator>
  <cp:lastModifiedBy>Unauthorized User</cp:lastModifiedBy>
  <cp:revision>1</cp:revision>
  <dcterms:created xsi:type="dcterms:W3CDTF">2017-10-16T13:38:11Z</dcterms:created>
  <dcterms:modified xsi:type="dcterms:W3CDTF">2021-10-08T13:55:38Z</dcterms:modified>
</cp:coreProperties>
</file>